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notesMasterIdLst>
    <p:notesMasterId r:id="rId12"/>
  </p:notesMasterIdLst>
  <p:sldIdLst>
    <p:sldId id="258" r:id="rId5"/>
    <p:sldId id="270" r:id="rId6"/>
    <p:sldId id="265" r:id="rId7"/>
    <p:sldId id="266" r:id="rId8"/>
    <p:sldId id="267" r:id="rId9"/>
    <p:sldId id="268" r:id="rId10"/>
    <p:sldId id="26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125E5076-3810-47DD-B79F-674D7AD40C0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6AC78B-5884-4D24-983C-916233003E85}" type="datetimeFigureOut">
              <a:rPr lang="en-US" smtClean="0"/>
              <a:t>8/25/2019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2AB528-7684-4A37-99F6-46340DCC2B35}" type="slidenum">
              <a:rPr lang="en-US" smtClean="0"/>
              <a:t>‹#›</a:t>
            </a:fld>
            <a:endParaRPr lang="en-US"/>
          </a:p>
        </p:txBody>
      </p:sp>
    </p:spTree>
    <p:extLst>
      <p:ext uri="{BB962C8B-B14F-4D97-AF65-F5344CB8AC3E}">
        <p14:creationId xmlns:p14="http://schemas.microsoft.com/office/powerpoint/2010/main" val="2672881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ection Header">
    <p:bg>
      <p:bgRef idx="1001">
        <a:schemeClr val="bg2"/>
      </p:bgRef>
    </p:bg>
    <p:spTree>
      <p:nvGrpSpPr>
        <p:cNvPr id="1" name=""/>
        <p:cNvGrpSpPr/>
        <p:nvPr/>
      </p:nvGrpSpPr>
      <p:grpSpPr>
        <a:xfrm>
          <a:off x="0" y="0"/>
          <a:ext cx="0" cy="0"/>
          <a:chOff x="0" y="0"/>
          <a:chExt cx="0" cy="0"/>
        </a:xfrm>
      </p:grpSpPr>
      <p:sp>
        <p:nvSpPr>
          <p:cNvPr id="12" name="Freeform 6" title="Page Number Shape"/>
          <p:cNvSpPr/>
          <p:nvPr userDrawn="1"/>
        </p:nvSpPr>
        <p:spPr bwMode="auto">
          <a:xfrm>
            <a:off x="11784011" y="345139"/>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2578819" y="2270908"/>
            <a:ext cx="7034362" cy="2188992"/>
          </a:xfrm>
        </p:spPr>
        <p:txBody>
          <a:bodyPr anchor="ctr" anchorCtr="0">
            <a:noAutofit/>
          </a:bodyPr>
          <a:lstStyle>
            <a:lvl1pPr algn="ctr">
              <a:lnSpc>
                <a:spcPct val="85000"/>
              </a:lnSpc>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586793" y="5024051"/>
            <a:ext cx="7034362" cy="1052898"/>
          </a:xfrm>
        </p:spPr>
        <p:txBody>
          <a:bodyPr anchor="ctr" anchorCtr="0">
            <a:normAutofit/>
          </a:bodyPr>
          <a:lstStyle>
            <a:lvl1pPr marL="0" indent="0" algn="ctr">
              <a:lnSpc>
                <a:spcPct val="114000"/>
              </a:lnSpc>
              <a:spcBef>
                <a:spcPts val="0"/>
              </a:spcBef>
              <a:buNone/>
              <a:defRPr sz="2000" b="0" i="1" baseline="0">
                <a:solidFill>
                  <a:schemeClr val="tx2"/>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2584338" y="6314440"/>
            <a:ext cx="1596622" cy="365125"/>
          </a:xfrm>
        </p:spPr>
        <p:txBody>
          <a:bodyPr/>
          <a:lstStyle>
            <a:lvl1pPr algn="l">
              <a:defRPr sz="1200">
                <a:solidFill>
                  <a:schemeClr val="tx2"/>
                </a:solidFill>
              </a:defRPr>
            </a:lvl1pPr>
          </a:lstStyle>
          <a:p>
            <a:fld id="{F35A1469-2D5F-4CF6-9A65-876A4BCDDACA}" type="datetime8">
              <a:rPr lang="en-US" smtClean="0"/>
              <a:t>8/25/2019 10:56 PM</a:t>
            </a:fld>
            <a:endParaRPr lang="en-US"/>
          </a:p>
        </p:txBody>
      </p:sp>
      <p:sp>
        <p:nvSpPr>
          <p:cNvPr id="5" name="Footer Placeholder 4"/>
          <p:cNvSpPr>
            <a:spLocks noGrp="1"/>
          </p:cNvSpPr>
          <p:nvPr>
            <p:ph type="ftr" sz="quarter" idx="11"/>
          </p:nvPr>
        </p:nvSpPr>
        <p:spPr>
          <a:xfrm>
            <a:off x="4515066" y="6314440"/>
            <a:ext cx="5122683" cy="365125"/>
          </a:xfrm>
        </p:spPr>
        <p:txBody>
          <a:bodyPr/>
          <a:lstStyle>
            <a:lvl1pPr algn="l">
              <a:defRPr b="0">
                <a:solidFill>
                  <a:schemeClr val="tx2"/>
                </a:solidFill>
              </a:defRPr>
            </a:lvl1pPr>
          </a:lstStyle>
          <a:p>
            <a:r>
              <a:rPr lang="en-ZA"/>
              <a:t>Add a footer </a:t>
            </a:r>
            <a:endParaRPr lang="en-US" dirty="0"/>
          </a:p>
        </p:txBody>
      </p:sp>
      <p:sp>
        <p:nvSpPr>
          <p:cNvPr id="6" name="Slide Number Placeholder 5"/>
          <p:cNvSpPr>
            <a:spLocks noGrp="1"/>
          </p:cNvSpPr>
          <p:nvPr>
            <p:ph type="sldNum" sz="quarter" idx="12"/>
          </p:nvPr>
        </p:nvSpPr>
        <p:spPr>
          <a:xfrm>
            <a:off x="11784011" y="572151"/>
            <a:ext cx="407988" cy="365125"/>
          </a:xfrm>
        </p:spPr>
        <p:txBody>
          <a:bodyPr/>
          <a:lstStyle>
            <a:lvl1pPr algn="r">
              <a:defRPr>
                <a:solidFill>
                  <a:schemeClr val="bg2"/>
                </a:solidFill>
              </a:defRPr>
            </a:lvl1pPr>
          </a:lstStyle>
          <a:p>
            <a:fld id="{7AAC19ED-7CFA-4AF2-BE7E-6017F4B12C94}" type="slidenum">
              <a:rPr lang="en-US" smtClean="0"/>
              <a:t>‹#›</a:t>
            </a:fld>
            <a:endParaRPr lang="en-US"/>
          </a:p>
        </p:txBody>
      </p:sp>
    </p:spTree>
    <p:extLst>
      <p:ext uri="{BB962C8B-B14F-4D97-AF65-F5344CB8AC3E}">
        <p14:creationId xmlns:p14="http://schemas.microsoft.com/office/powerpoint/2010/main" val="1611549616"/>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60054D9-7800-4106-9C2D-E383D9D6A16D}"/>
              </a:ext>
            </a:extLst>
          </p:cNvPr>
          <p:cNvSpPr/>
          <p:nvPr userDrawn="1"/>
        </p:nvSpPr>
        <p:spPr>
          <a:xfrm>
            <a:off x="6901869" y="0"/>
            <a:ext cx="529336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6FEBBCD-CBA1-4D0B-806D-FC14D8656200}" type="datetime8">
              <a:rPr lang="en-US" smtClean="0"/>
              <a:t>8/25/2019 10:56 PM</a:t>
            </a:fld>
            <a:endParaRPr lang="en-US"/>
          </a:p>
        </p:txBody>
      </p:sp>
      <p:sp>
        <p:nvSpPr>
          <p:cNvPr id="5" name="Footer Placeholder 4"/>
          <p:cNvSpPr>
            <a:spLocks noGrp="1"/>
          </p:cNvSpPr>
          <p:nvPr>
            <p:ph type="ftr" sz="quarter" idx="11"/>
          </p:nvPr>
        </p:nvSpPr>
        <p:spPr/>
        <p:txBody>
          <a:bodyPr/>
          <a:lstStyle/>
          <a:p>
            <a:r>
              <a:rPr lang="en-ZA" dirty="0"/>
              <a:t>Add a footer</a:t>
            </a:r>
            <a:endParaRPr lang="en-US" dirty="0"/>
          </a:p>
          <a:p>
            <a:endParaRPr lang="en-US" dirty="0"/>
          </a:p>
        </p:txBody>
      </p:sp>
      <p:sp>
        <p:nvSpPr>
          <p:cNvPr id="8" name="Content Placeholder 7">
            <a:extLst>
              <a:ext uri="{FF2B5EF4-FFF2-40B4-BE49-F238E27FC236}">
                <a16:creationId xmlns:a16="http://schemas.microsoft.com/office/drawing/2014/main" id="{CEFBAD01-7A3E-42FB-9A1E-EAF5F97616A8}"/>
              </a:ext>
            </a:extLst>
          </p:cNvPr>
          <p:cNvSpPr>
            <a:spLocks noGrp="1"/>
          </p:cNvSpPr>
          <p:nvPr>
            <p:ph sz="quarter" idx="13"/>
          </p:nvPr>
        </p:nvSpPr>
        <p:spPr>
          <a:xfrm>
            <a:off x="1146659" y="688779"/>
            <a:ext cx="5746376" cy="5223072"/>
          </a:xfrm>
        </p:spPr>
        <p:txBody>
          <a:bodyPr/>
          <a:lstStyle/>
          <a:p>
            <a:pPr lvl="0"/>
            <a:r>
              <a:rPr lang="en-US"/>
              <a:t>Click to edit Master text styles</a:t>
            </a:r>
          </a:p>
        </p:txBody>
      </p:sp>
      <p:sp>
        <p:nvSpPr>
          <p:cNvPr id="2" name="Title 1"/>
          <p:cNvSpPr>
            <a:spLocks noGrp="1"/>
          </p:cNvSpPr>
          <p:nvPr>
            <p:ph type="title" hasCustomPrompt="1"/>
          </p:nvPr>
        </p:nvSpPr>
        <p:spPr bwMode="ltGray">
          <a:xfrm>
            <a:off x="7213600" y="280278"/>
            <a:ext cx="4641006" cy="2397608"/>
          </a:xfrm>
        </p:spPr>
        <p:txBody>
          <a:bodyPr anchor="ctr" anchorCtr="0"/>
          <a:lstStyle>
            <a:lvl1pPr algn="ctr">
              <a:defRPr>
                <a:solidFill>
                  <a:schemeClr val="accent1"/>
                </a:solidFill>
              </a:defRPr>
            </a:lvl1pPr>
          </a:lstStyle>
          <a:p>
            <a:r>
              <a:rPr lang="en-US" dirty="0"/>
              <a:t>CLICK TO EDIT MASTER TITLE STYLE</a:t>
            </a:r>
          </a:p>
        </p:txBody>
      </p:sp>
      <p:sp>
        <p:nvSpPr>
          <p:cNvPr id="12" name="Freeform 6" title="Page Number Shape">
            <a:extLst>
              <a:ext uri="{FF2B5EF4-FFF2-40B4-BE49-F238E27FC236}">
                <a16:creationId xmlns:a16="http://schemas.microsoft.com/office/drawing/2014/main" id="{B162E9BD-1CEB-41D5-8DEB-7C5EDF3B01C3}"/>
              </a:ext>
            </a:extLst>
          </p:cNvPr>
          <p:cNvSpPr/>
          <p:nvPr userDrawn="1"/>
        </p:nvSpPr>
        <p:spPr bwMode="auto">
          <a:xfrm>
            <a:off x="11792583" y="35647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1"/>
          </a:solidFill>
          <a:ln w="0">
            <a:noFill/>
            <a:prstDash val="solid"/>
            <a:round/>
            <a:headEnd/>
            <a:tailEnd/>
          </a:ln>
        </p:spPr>
      </p:sp>
    </p:spTree>
    <p:extLst>
      <p:ext uri="{BB962C8B-B14F-4D97-AF65-F5344CB8AC3E}">
        <p14:creationId xmlns:p14="http://schemas.microsoft.com/office/powerpoint/2010/main" val="1468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557784"/>
            <a:ext cx="3831336" cy="4956048"/>
          </a:xfrm>
        </p:spPr>
        <p:txBody>
          <a:bodyPr/>
          <a:lstStyle/>
          <a:p>
            <a:r>
              <a:rPr lang="en-US" dirty="0"/>
              <a:t>CLICK TO EDIT MASTER TITLE STYLE</a:t>
            </a:r>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272C437-5C9D-4B1A-9C56-1C544AB8146E}" type="datetime8">
              <a:rPr lang="en-US" smtClean="0"/>
              <a:t>8/25/2019 10:56 PM</a:t>
            </a:fld>
            <a:endParaRPr lang="en-US"/>
          </a:p>
        </p:txBody>
      </p:sp>
      <p:sp>
        <p:nvSpPr>
          <p:cNvPr id="8" name="Footer Placeholder 7"/>
          <p:cNvSpPr>
            <a:spLocks noGrp="1"/>
          </p:cNvSpPr>
          <p:nvPr>
            <p:ph type="ftr" sz="quarter" idx="11"/>
          </p:nvPr>
        </p:nvSpPr>
        <p:spPr/>
        <p:txBody>
          <a:bodyPr/>
          <a:lstStyle/>
          <a:p>
            <a:r>
              <a:rPr lang="en-ZA" dirty="0"/>
              <a:t>Add a footer</a:t>
            </a:r>
            <a:endParaRPr lang="en-US" dirty="0"/>
          </a:p>
          <a:p>
            <a:endParaRPr lang="en-US" dirty="0"/>
          </a:p>
        </p:txBody>
      </p:sp>
      <p:sp>
        <p:nvSpPr>
          <p:cNvPr id="9" name="Slide Number Placeholder 8"/>
          <p:cNvSpPr>
            <a:spLocks noGrp="1"/>
          </p:cNvSpPr>
          <p:nvPr>
            <p:ph type="sldNum" sz="quarter" idx="12"/>
          </p:nvPr>
        </p:nvSpPr>
        <p:spPr/>
        <p:txBody>
          <a:bodyPr/>
          <a:lstStyle/>
          <a:p>
            <a:fld id="{7AAC19ED-7CFA-4AF2-BE7E-6017F4B12C94}" type="slidenum">
              <a:rPr lang="en-US" smtClean="0"/>
              <a:t>‹#›</a:t>
            </a:fld>
            <a:endParaRPr lang="en-US"/>
          </a:p>
        </p:txBody>
      </p:sp>
    </p:spTree>
    <p:extLst>
      <p:ext uri="{BB962C8B-B14F-4D97-AF65-F5344CB8AC3E}">
        <p14:creationId xmlns:p14="http://schemas.microsoft.com/office/powerpoint/2010/main" val="18267677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557784"/>
            <a:ext cx="3831336" cy="4956048"/>
          </a:xfrm>
        </p:spPr>
        <p:txBody>
          <a:bodyPr/>
          <a:lstStyle/>
          <a:p>
            <a:r>
              <a:rPr lang="en-US" dirty="0"/>
              <a:t>CLICK TO EDIT MASTER TITLE STYLE</a:t>
            </a:r>
          </a:p>
        </p:txBody>
      </p:sp>
      <p:sp>
        <p:nvSpPr>
          <p:cNvPr id="7" name="Date Placeholder 6"/>
          <p:cNvSpPr>
            <a:spLocks noGrp="1"/>
          </p:cNvSpPr>
          <p:nvPr>
            <p:ph type="dt" sz="half" idx="10"/>
          </p:nvPr>
        </p:nvSpPr>
        <p:spPr/>
        <p:txBody>
          <a:bodyPr/>
          <a:lstStyle/>
          <a:p>
            <a:fld id="{A272C437-5C9D-4B1A-9C56-1C544AB8146E}" type="datetime8">
              <a:rPr lang="en-US" smtClean="0"/>
              <a:t>8/25/2019 10:56 PM</a:t>
            </a:fld>
            <a:endParaRPr lang="en-US"/>
          </a:p>
        </p:txBody>
      </p:sp>
      <p:sp>
        <p:nvSpPr>
          <p:cNvPr id="8" name="Footer Placeholder 7"/>
          <p:cNvSpPr>
            <a:spLocks noGrp="1"/>
          </p:cNvSpPr>
          <p:nvPr>
            <p:ph type="ftr" sz="quarter" idx="11"/>
          </p:nvPr>
        </p:nvSpPr>
        <p:spPr/>
        <p:txBody>
          <a:bodyPr/>
          <a:lstStyle/>
          <a:p>
            <a:r>
              <a:rPr lang="en-ZA" dirty="0"/>
              <a:t>Add a footer</a:t>
            </a:r>
            <a:endParaRPr lang="en-US" dirty="0"/>
          </a:p>
          <a:p>
            <a:endParaRPr lang="en-US" dirty="0"/>
          </a:p>
        </p:txBody>
      </p:sp>
      <p:sp>
        <p:nvSpPr>
          <p:cNvPr id="9" name="Slide Number Placeholder 8"/>
          <p:cNvSpPr>
            <a:spLocks noGrp="1"/>
          </p:cNvSpPr>
          <p:nvPr>
            <p:ph type="sldNum" sz="quarter" idx="12"/>
          </p:nvPr>
        </p:nvSpPr>
        <p:spPr/>
        <p:txBody>
          <a:bodyPr/>
          <a:lstStyle/>
          <a:p>
            <a:fld id="{7AAC19ED-7CFA-4AF2-BE7E-6017F4B12C94}" type="slidenum">
              <a:rPr lang="en-US" smtClean="0"/>
              <a:t>‹#›</a:t>
            </a:fld>
            <a:endParaRPr lang="en-US"/>
          </a:p>
        </p:txBody>
      </p:sp>
      <p:sp>
        <p:nvSpPr>
          <p:cNvPr id="10" name="Content Placeholder 2">
            <a:extLst>
              <a:ext uri="{FF2B5EF4-FFF2-40B4-BE49-F238E27FC236}">
                <a16:creationId xmlns:a16="http://schemas.microsoft.com/office/drawing/2014/main" id="{A1651A72-6E17-4CF4-8218-285FCAC88EC4}"/>
              </a:ext>
            </a:extLst>
          </p:cNvPr>
          <p:cNvSpPr>
            <a:spLocks noGrp="1"/>
          </p:cNvSpPr>
          <p:nvPr>
            <p:ph sz="half" idx="1"/>
          </p:nvPr>
        </p:nvSpPr>
        <p:spPr>
          <a:xfrm>
            <a:off x="5181600" y="557784"/>
            <a:ext cx="6248400" cy="23079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3">
            <a:extLst>
              <a:ext uri="{FF2B5EF4-FFF2-40B4-BE49-F238E27FC236}">
                <a16:creationId xmlns:a16="http://schemas.microsoft.com/office/drawing/2014/main" id="{E2A31231-1080-4CC0-9896-EF779EE27CB5}"/>
              </a:ext>
            </a:extLst>
          </p:cNvPr>
          <p:cNvSpPr>
            <a:spLocks noGrp="1"/>
          </p:cNvSpPr>
          <p:nvPr>
            <p:ph sz="half" idx="2"/>
          </p:nvPr>
        </p:nvSpPr>
        <p:spPr>
          <a:xfrm>
            <a:off x="5165121" y="2950589"/>
            <a:ext cx="6188679" cy="25632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603272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557784"/>
            <a:ext cx="3831336" cy="4956048"/>
          </a:xfrm>
        </p:spPr>
        <p:txBody>
          <a:bodyPr/>
          <a:lstStyle/>
          <a:p>
            <a:r>
              <a:rPr lang="en-US" dirty="0"/>
              <a:t>CLICK TO EDIT MASTER TITLE STYLE</a:t>
            </a:r>
          </a:p>
        </p:txBody>
      </p:sp>
      <p:sp>
        <p:nvSpPr>
          <p:cNvPr id="7" name="Date Placeholder 6"/>
          <p:cNvSpPr>
            <a:spLocks noGrp="1"/>
          </p:cNvSpPr>
          <p:nvPr>
            <p:ph type="dt" sz="half" idx="10"/>
          </p:nvPr>
        </p:nvSpPr>
        <p:spPr/>
        <p:txBody>
          <a:bodyPr/>
          <a:lstStyle/>
          <a:p>
            <a:fld id="{A272C437-5C9D-4B1A-9C56-1C544AB8146E}" type="datetime8">
              <a:rPr lang="en-US" smtClean="0"/>
              <a:t>8/25/2019 10:56 PM</a:t>
            </a:fld>
            <a:endParaRPr lang="en-US"/>
          </a:p>
        </p:txBody>
      </p:sp>
      <p:sp>
        <p:nvSpPr>
          <p:cNvPr id="8" name="Footer Placeholder 7"/>
          <p:cNvSpPr>
            <a:spLocks noGrp="1"/>
          </p:cNvSpPr>
          <p:nvPr>
            <p:ph type="ftr" sz="quarter" idx="11"/>
          </p:nvPr>
        </p:nvSpPr>
        <p:spPr/>
        <p:txBody>
          <a:bodyPr/>
          <a:lstStyle/>
          <a:p>
            <a:r>
              <a:rPr lang="en-ZA" dirty="0"/>
              <a:t>Add a footer</a:t>
            </a:r>
            <a:endParaRPr lang="en-US" dirty="0"/>
          </a:p>
          <a:p>
            <a:endParaRPr lang="en-US" dirty="0"/>
          </a:p>
        </p:txBody>
      </p:sp>
      <p:sp>
        <p:nvSpPr>
          <p:cNvPr id="9" name="Slide Number Placeholder 8"/>
          <p:cNvSpPr>
            <a:spLocks noGrp="1"/>
          </p:cNvSpPr>
          <p:nvPr>
            <p:ph type="sldNum" sz="quarter" idx="12"/>
          </p:nvPr>
        </p:nvSpPr>
        <p:spPr/>
        <p:txBody>
          <a:bodyPr/>
          <a:lstStyle/>
          <a:p>
            <a:fld id="{7AAC19ED-7CFA-4AF2-BE7E-6017F4B12C94}" type="slidenum">
              <a:rPr lang="en-US" smtClean="0"/>
              <a:t>‹#›</a:t>
            </a:fld>
            <a:endParaRPr lang="en-US"/>
          </a:p>
        </p:txBody>
      </p:sp>
    </p:spTree>
    <p:extLst>
      <p:ext uri="{BB962C8B-B14F-4D97-AF65-F5344CB8AC3E}">
        <p14:creationId xmlns:p14="http://schemas.microsoft.com/office/powerpoint/2010/main" val="27239529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CF2D3B-BB2C-4EA8-8616-6D874F8BB777}" type="datetime8">
              <a:rPr lang="en-US" smtClean="0"/>
              <a:t>8/25/2019 10:56 PM</a:t>
            </a:fld>
            <a:endParaRPr lang="en-US"/>
          </a:p>
        </p:txBody>
      </p:sp>
      <p:sp>
        <p:nvSpPr>
          <p:cNvPr id="3" name="Footer Placeholder 2"/>
          <p:cNvSpPr>
            <a:spLocks noGrp="1"/>
          </p:cNvSpPr>
          <p:nvPr>
            <p:ph type="ftr" sz="quarter" idx="11"/>
          </p:nvPr>
        </p:nvSpPr>
        <p:spPr/>
        <p:txBody>
          <a:bodyPr/>
          <a:lstStyle/>
          <a:p>
            <a:r>
              <a:rPr lang="en-ZA" dirty="0"/>
              <a:t>Add a footer</a:t>
            </a:r>
            <a:endParaRPr lang="en-US" dirty="0"/>
          </a:p>
          <a:p>
            <a:endParaRPr lang="en-US" dirty="0"/>
          </a:p>
        </p:txBody>
      </p:sp>
      <p:sp>
        <p:nvSpPr>
          <p:cNvPr id="4" name="Slide Number Placeholder 3"/>
          <p:cNvSpPr>
            <a:spLocks noGrp="1"/>
          </p:cNvSpPr>
          <p:nvPr>
            <p:ph type="sldNum" sz="quarter" idx="12"/>
          </p:nvPr>
        </p:nvSpPr>
        <p:spPr/>
        <p:txBody>
          <a:bodyPr/>
          <a:lstStyle/>
          <a:p>
            <a:fld id="{7AAC19ED-7CFA-4AF2-BE7E-6017F4B12C94}" type="slidenum">
              <a:rPr lang="en-US" smtClean="0"/>
              <a:t>‹#›</a:t>
            </a:fld>
            <a:endParaRPr lang="en-US"/>
          </a:p>
        </p:txBody>
      </p:sp>
    </p:spTree>
    <p:extLst>
      <p:ext uri="{BB962C8B-B14F-4D97-AF65-F5344CB8AC3E}">
        <p14:creationId xmlns:p14="http://schemas.microsoft.com/office/powerpoint/2010/main" val="24995397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555479"/>
            <a:ext cx="3838776" cy="1921022"/>
          </a:xfrm>
        </p:spPr>
        <p:txBody>
          <a:bodyPr anchor="t">
            <a:noAutofit/>
          </a:bodyPr>
          <a:lstStyle>
            <a:lvl1pPr>
              <a:lnSpc>
                <a:spcPct val="93000"/>
              </a:lnSpc>
              <a:defRPr sz="4400"/>
            </a:lvl1pPr>
          </a:lstStyle>
          <a:p>
            <a:r>
              <a:rPr lang="en-US" dirty="0"/>
              <a:t>CLICK TO EDIT MASTER TITLE STYLE</a:t>
            </a:r>
          </a:p>
        </p:txBody>
      </p:sp>
      <p:sp>
        <p:nvSpPr>
          <p:cNvPr id="3" name="Content Placeholder 2"/>
          <p:cNvSpPr>
            <a:spLocks noGrp="1"/>
          </p:cNvSpPr>
          <p:nvPr>
            <p:ph idx="1"/>
          </p:nvPr>
        </p:nvSpPr>
        <p:spPr>
          <a:xfrm>
            <a:off x="5181600" y="564147"/>
            <a:ext cx="62484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0" y="2621512"/>
            <a:ext cx="3838776"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685E975-0B6B-4B58-A4AA-C8F33B87478E}" type="datetime8">
              <a:rPr lang="en-US" smtClean="0"/>
              <a:t>8/25/2019 10:56 PM</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a:p>
            <a:endParaRPr lang="en-US" dirty="0"/>
          </a:p>
        </p:txBody>
      </p:sp>
      <p:sp>
        <p:nvSpPr>
          <p:cNvPr id="7" name="Slide Number Placeholder 6"/>
          <p:cNvSpPr>
            <a:spLocks noGrp="1"/>
          </p:cNvSpPr>
          <p:nvPr>
            <p:ph type="sldNum" sz="quarter" idx="12"/>
          </p:nvPr>
        </p:nvSpPr>
        <p:spPr/>
        <p:txBody>
          <a:bodyPr/>
          <a:lstStyle/>
          <a:p>
            <a:fld id="{7AAC19ED-7CFA-4AF2-BE7E-6017F4B12C94}" type="slidenum">
              <a:rPr lang="en-US" smtClean="0"/>
              <a:t>‹#›</a:t>
            </a:fld>
            <a:endParaRPr lang="en-US"/>
          </a:p>
        </p:txBody>
      </p:sp>
    </p:spTree>
    <p:extLst>
      <p:ext uri="{BB962C8B-B14F-4D97-AF65-F5344CB8AC3E}">
        <p14:creationId xmlns:p14="http://schemas.microsoft.com/office/powerpoint/2010/main" val="28403686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555479"/>
            <a:ext cx="3838776" cy="1921022"/>
          </a:xfrm>
        </p:spPr>
        <p:txBody>
          <a:bodyPr anchor="t">
            <a:noAutofit/>
          </a:bodyPr>
          <a:lstStyle>
            <a:lvl1pPr>
              <a:lnSpc>
                <a:spcPct val="93000"/>
              </a:lnSpc>
              <a:defRPr sz="4400"/>
            </a:lvl1pPr>
          </a:lstStyle>
          <a:p>
            <a:r>
              <a:rPr lang="en-US" dirty="0"/>
              <a:t>CLICK TO EDIT MASTER TITLE STYLE</a:t>
            </a:r>
          </a:p>
        </p:txBody>
      </p:sp>
      <p:sp>
        <p:nvSpPr>
          <p:cNvPr id="4" name="Text Placeholder 3"/>
          <p:cNvSpPr>
            <a:spLocks noGrp="1"/>
          </p:cNvSpPr>
          <p:nvPr>
            <p:ph type="body" sz="half" idx="2"/>
          </p:nvPr>
        </p:nvSpPr>
        <p:spPr>
          <a:xfrm>
            <a:off x="762000" y="2621512"/>
            <a:ext cx="3838776"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685E975-0B6B-4B58-A4AA-C8F33B87478E}" type="datetime8">
              <a:rPr lang="en-US" smtClean="0"/>
              <a:t>8/25/2019 10:56 PM</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a:p>
            <a:endParaRPr lang="en-US" dirty="0"/>
          </a:p>
        </p:txBody>
      </p:sp>
      <p:sp>
        <p:nvSpPr>
          <p:cNvPr id="7" name="Slide Number Placeholder 6"/>
          <p:cNvSpPr>
            <a:spLocks noGrp="1"/>
          </p:cNvSpPr>
          <p:nvPr>
            <p:ph type="sldNum" sz="quarter" idx="12"/>
          </p:nvPr>
        </p:nvSpPr>
        <p:spPr/>
        <p:txBody>
          <a:bodyPr/>
          <a:lstStyle/>
          <a:p>
            <a:fld id="{7AAC19ED-7CFA-4AF2-BE7E-6017F4B12C94}" type="slidenum">
              <a:rPr lang="en-US" smtClean="0"/>
              <a:t>‹#›</a:t>
            </a:fld>
            <a:endParaRPr lang="en-US"/>
          </a:p>
        </p:txBody>
      </p:sp>
      <p:sp>
        <p:nvSpPr>
          <p:cNvPr id="8" name="Picture Placeholder 2">
            <a:extLst>
              <a:ext uri="{FF2B5EF4-FFF2-40B4-BE49-F238E27FC236}">
                <a16:creationId xmlns:a16="http://schemas.microsoft.com/office/drawing/2014/main" id="{B3A5F786-D848-499D-B37D-96CF11DE90DB}"/>
              </a:ext>
            </a:extLst>
          </p:cNvPr>
          <p:cNvSpPr>
            <a:spLocks noGrp="1"/>
          </p:cNvSpPr>
          <p:nvPr>
            <p:ph type="pic" idx="1"/>
          </p:nvPr>
        </p:nvSpPr>
        <p:spPr>
          <a:xfrm>
            <a:off x="5183188" y="555480"/>
            <a:ext cx="6246812" cy="530557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Tree>
    <p:extLst>
      <p:ext uri="{BB962C8B-B14F-4D97-AF65-F5344CB8AC3E}">
        <p14:creationId xmlns:p14="http://schemas.microsoft.com/office/powerpoint/2010/main" val="417262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088913" y="1143293"/>
            <a:ext cx="7034362" cy="4268965"/>
          </a:xfrm>
        </p:spPr>
        <p:txBody>
          <a:bodyPr anchor="t">
            <a:normAutofit/>
          </a:bodyPr>
          <a:lstStyle>
            <a:lvl1pPr algn="l">
              <a:lnSpc>
                <a:spcPct val="85000"/>
              </a:lnSpc>
              <a:defRPr sz="77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088914" y="5537925"/>
            <a:ext cx="703436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88913" y="6314440"/>
            <a:ext cx="1596622" cy="365125"/>
          </a:xfrm>
        </p:spPr>
        <p:txBody>
          <a:bodyPr/>
          <a:lstStyle>
            <a:lvl1pPr algn="l">
              <a:defRPr sz="1200">
                <a:solidFill>
                  <a:schemeClr val="tx2"/>
                </a:solidFill>
              </a:defRPr>
            </a:lvl1pPr>
          </a:lstStyle>
          <a:p>
            <a:fld id="{0CEE1DAB-B868-4EEB-BD54-B9BAB6F58361}" type="datetime8">
              <a:rPr lang="en-US" smtClean="0"/>
              <a:t>8/25/2019 10:56 PM</a:t>
            </a:fld>
            <a:endParaRPr lang="en-US"/>
          </a:p>
        </p:txBody>
      </p:sp>
      <p:sp>
        <p:nvSpPr>
          <p:cNvPr id="5" name="Footer Placeholder 4"/>
          <p:cNvSpPr>
            <a:spLocks noGrp="1"/>
          </p:cNvSpPr>
          <p:nvPr>
            <p:ph type="ftr" sz="quarter" idx="11"/>
          </p:nvPr>
        </p:nvSpPr>
        <p:spPr>
          <a:xfrm>
            <a:off x="3000591" y="6314440"/>
            <a:ext cx="5122683" cy="365125"/>
          </a:xfrm>
        </p:spPr>
        <p:txBody>
          <a:bodyPr/>
          <a:lstStyle>
            <a:lvl1pPr algn="l">
              <a:defRPr b="0">
                <a:solidFill>
                  <a:schemeClr val="tx2"/>
                </a:solidFill>
              </a:defRPr>
            </a:lvl1pPr>
          </a:lstStyle>
          <a:p>
            <a:r>
              <a:rPr lang="en-ZA" dirty="0"/>
              <a:t>Add a footer</a:t>
            </a:r>
            <a:endParaRPr lang="en-US" dirty="0"/>
          </a:p>
          <a:p>
            <a:endParaRPr lang="en-US" dirty="0"/>
          </a:p>
        </p:txBody>
      </p:sp>
      <p:sp>
        <p:nvSpPr>
          <p:cNvPr id="6" name="Slide Number Placeholder 5"/>
          <p:cNvSpPr>
            <a:spLocks noGrp="1"/>
          </p:cNvSpPr>
          <p:nvPr>
            <p:ph type="sldNum" sz="quarter" idx="12"/>
          </p:nvPr>
        </p:nvSpPr>
        <p:spPr>
          <a:xfrm>
            <a:off x="11784011" y="1416216"/>
            <a:ext cx="407988" cy="365125"/>
          </a:xfrm>
        </p:spPr>
        <p:txBody>
          <a:bodyPr/>
          <a:lstStyle>
            <a:lvl1pPr algn="r">
              <a:defRPr>
                <a:solidFill>
                  <a:schemeClr val="bg2"/>
                </a:solidFill>
              </a:defRPr>
            </a:lvl1pPr>
          </a:lstStyle>
          <a:p>
            <a:fld id="{7AAC19ED-7CFA-4AF2-BE7E-6017F4B12C94}" type="slidenum">
              <a:rPr lang="en-US" smtClean="0"/>
              <a:t>‹#›</a:t>
            </a:fld>
            <a:endParaRPr lang="en-US"/>
          </a:p>
        </p:txBody>
      </p:sp>
      <p:cxnSp>
        <p:nvCxnSpPr>
          <p:cNvPr id="9" name="Straight Connector 8" title="Verticle Rule Line"/>
          <p:cNvCxnSpPr/>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1377146"/>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p15:guide id="1" orient="horz" pos="79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5A88A9-102E-4111-86E0-D51E9CB704AA}" type="datetime8">
              <a:rPr lang="en-US" smtClean="0"/>
              <a:t>8/25/2019 10:56 PM</a:t>
            </a:fld>
            <a:endParaRPr lang="en-US"/>
          </a:p>
        </p:txBody>
      </p:sp>
      <p:sp>
        <p:nvSpPr>
          <p:cNvPr id="5" name="Footer Placeholder 4"/>
          <p:cNvSpPr>
            <a:spLocks noGrp="1"/>
          </p:cNvSpPr>
          <p:nvPr>
            <p:ph type="ftr" sz="quarter" idx="11"/>
          </p:nvPr>
        </p:nvSpPr>
        <p:spPr/>
        <p:txBody>
          <a:bodyPr/>
          <a:lstStyle/>
          <a:p>
            <a:r>
              <a:rPr lang="en-ZA" dirty="0"/>
              <a:t>Add a footer</a:t>
            </a:r>
            <a:endParaRPr lang="en-US" dirty="0"/>
          </a:p>
          <a:p>
            <a:endParaRPr lang="en-US" dirty="0"/>
          </a:p>
        </p:txBody>
      </p:sp>
      <p:sp>
        <p:nvSpPr>
          <p:cNvPr id="6" name="Slide Number Placeholder 5"/>
          <p:cNvSpPr>
            <a:spLocks noGrp="1"/>
          </p:cNvSpPr>
          <p:nvPr>
            <p:ph type="sldNum" sz="quarter" idx="12"/>
          </p:nvPr>
        </p:nvSpPr>
        <p:spPr/>
        <p:txBody>
          <a:bodyPr/>
          <a:lstStyle/>
          <a:p>
            <a:fld id="{7AAC19ED-7CFA-4AF2-BE7E-6017F4B12C94}" type="slidenum">
              <a:rPr lang="en-US" smtClean="0"/>
              <a:t>‹#›</a:t>
            </a:fld>
            <a:endParaRPr lang="en-US"/>
          </a:p>
        </p:txBody>
      </p:sp>
    </p:spTree>
    <p:extLst>
      <p:ext uri="{BB962C8B-B14F-4D97-AF65-F5344CB8AC3E}">
        <p14:creationId xmlns:p14="http://schemas.microsoft.com/office/powerpoint/2010/main" val="1069934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559678"/>
            <a:ext cx="3833906" cy="2278772"/>
          </a:xfr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46BD67-B37A-4DEF-9054-A91A6B18355E}" type="datetime8">
              <a:rPr lang="en-US" smtClean="0"/>
              <a:t>8/25/2019 10:56 PM</a:t>
            </a:fld>
            <a:endParaRPr lang="en-US"/>
          </a:p>
        </p:txBody>
      </p:sp>
      <p:sp>
        <p:nvSpPr>
          <p:cNvPr id="5" name="Footer Placeholder 4"/>
          <p:cNvSpPr>
            <a:spLocks noGrp="1"/>
          </p:cNvSpPr>
          <p:nvPr>
            <p:ph type="ftr" sz="quarter" idx="11"/>
          </p:nvPr>
        </p:nvSpPr>
        <p:spPr/>
        <p:txBody>
          <a:bodyPr/>
          <a:lstStyle/>
          <a:p>
            <a:r>
              <a:rPr lang="en-ZA" dirty="0"/>
              <a:t>Add a footer</a:t>
            </a:r>
            <a:endParaRPr lang="en-US" dirty="0"/>
          </a:p>
          <a:p>
            <a:endParaRPr lang="en-US" dirty="0"/>
          </a:p>
        </p:txBody>
      </p:sp>
      <p:sp>
        <p:nvSpPr>
          <p:cNvPr id="6" name="Slide Number Placeholder 5"/>
          <p:cNvSpPr>
            <a:spLocks noGrp="1"/>
          </p:cNvSpPr>
          <p:nvPr>
            <p:ph type="sldNum" sz="quarter" idx="12"/>
          </p:nvPr>
        </p:nvSpPr>
        <p:spPr/>
        <p:txBody>
          <a:bodyPr/>
          <a:lstStyle/>
          <a:p>
            <a:fld id="{7AAC19ED-7CFA-4AF2-BE7E-6017F4B12C94}" type="slidenum">
              <a:rPr lang="en-US" smtClean="0"/>
              <a:t>‹#›</a:t>
            </a:fld>
            <a:endParaRPr lang="en-US"/>
          </a:p>
        </p:txBody>
      </p:sp>
      <p:sp>
        <p:nvSpPr>
          <p:cNvPr id="8" name="Content Placeholder 7">
            <a:extLst>
              <a:ext uri="{FF2B5EF4-FFF2-40B4-BE49-F238E27FC236}">
                <a16:creationId xmlns:a16="http://schemas.microsoft.com/office/drawing/2014/main" id="{CEFBAD01-7A3E-42FB-9A1E-EAF5F97616A8}"/>
              </a:ext>
            </a:extLst>
          </p:cNvPr>
          <p:cNvSpPr>
            <a:spLocks noGrp="1"/>
          </p:cNvSpPr>
          <p:nvPr>
            <p:ph sz="quarter" idx="13"/>
          </p:nvPr>
        </p:nvSpPr>
        <p:spPr>
          <a:xfrm>
            <a:off x="762001" y="2981325"/>
            <a:ext cx="1866900" cy="2828925"/>
          </a:xfrm>
        </p:spPr>
        <p:txBody>
          <a:bodyPr/>
          <a:lstStyle/>
          <a:p>
            <a:pPr lvl="0"/>
            <a:r>
              <a:rPr lang="en-US"/>
              <a:t>Click to edit Master text styles</a:t>
            </a:r>
          </a:p>
        </p:txBody>
      </p:sp>
      <p:sp>
        <p:nvSpPr>
          <p:cNvPr id="9" name="Content Placeholder 7">
            <a:extLst>
              <a:ext uri="{FF2B5EF4-FFF2-40B4-BE49-F238E27FC236}">
                <a16:creationId xmlns:a16="http://schemas.microsoft.com/office/drawing/2014/main" id="{E983FCBB-03A1-486A-BDE2-92BD88EA0FCF}"/>
              </a:ext>
            </a:extLst>
          </p:cNvPr>
          <p:cNvSpPr>
            <a:spLocks noGrp="1"/>
          </p:cNvSpPr>
          <p:nvPr>
            <p:ph sz="quarter" idx="14"/>
          </p:nvPr>
        </p:nvSpPr>
        <p:spPr>
          <a:xfrm>
            <a:off x="2729006" y="2981325"/>
            <a:ext cx="1866900" cy="2828925"/>
          </a:xfrm>
        </p:spPr>
        <p:txBody>
          <a:bodyPr/>
          <a:lstStyle/>
          <a:p>
            <a:pPr lvl="0"/>
            <a:r>
              <a:rPr lang="en-US"/>
              <a:t>Click to edit Master text styles</a:t>
            </a:r>
          </a:p>
        </p:txBody>
      </p:sp>
    </p:spTree>
    <p:extLst>
      <p:ext uri="{BB962C8B-B14F-4D97-AF65-F5344CB8AC3E}">
        <p14:creationId xmlns:p14="http://schemas.microsoft.com/office/powerpoint/2010/main" val="3211365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3432B8B-A85D-47CE-98BC-3DF0B2F26AF4}"/>
              </a:ext>
            </a:extLst>
          </p:cNvPr>
          <p:cNvSpPr/>
          <p:nvPr userDrawn="1"/>
        </p:nvSpPr>
        <p:spPr>
          <a:xfrm>
            <a:off x="0" y="0"/>
            <a:ext cx="609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75400" y="431747"/>
            <a:ext cx="5105400" cy="684633"/>
          </a:xfrm>
        </p:spPr>
        <p:txBody>
          <a:bodyPr/>
          <a:lstStyle>
            <a:lvl1pPr algn="ctr">
              <a:defRPr/>
            </a:lvl1pPr>
          </a:lstStyle>
          <a:p>
            <a:r>
              <a:rPr lang="en-US"/>
              <a:t>Click to edit Master title style</a:t>
            </a:r>
            <a:endParaRPr lang="en-US" dirty="0"/>
          </a:p>
        </p:txBody>
      </p:sp>
      <p:sp>
        <p:nvSpPr>
          <p:cNvPr id="3" name="Content Placeholder 2"/>
          <p:cNvSpPr>
            <a:spLocks noGrp="1"/>
          </p:cNvSpPr>
          <p:nvPr>
            <p:ph idx="1"/>
          </p:nvPr>
        </p:nvSpPr>
        <p:spPr>
          <a:xfrm>
            <a:off x="7088800" y="1468316"/>
            <a:ext cx="4831664" cy="3865070"/>
          </a:xfrm>
        </p:spPr>
        <p:txBody>
          <a:bodyPr anchor="ctr"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9235B7-901B-460F-BE63-E630BF7AD92D}" type="datetime8">
              <a:rPr lang="en-US" smtClean="0"/>
              <a:t>8/25/2019 10:56 PM</a:t>
            </a:fld>
            <a:endParaRPr lang="en-US"/>
          </a:p>
        </p:txBody>
      </p:sp>
      <p:sp>
        <p:nvSpPr>
          <p:cNvPr id="5" name="Footer Placeholder 4"/>
          <p:cNvSpPr>
            <a:spLocks noGrp="1"/>
          </p:cNvSpPr>
          <p:nvPr>
            <p:ph type="ftr" sz="quarter" idx="11"/>
          </p:nvPr>
        </p:nvSpPr>
        <p:spPr/>
        <p:txBody>
          <a:bodyPr/>
          <a:lstStyle/>
          <a:p>
            <a:r>
              <a:rPr lang="en-ZA" dirty="0"/>
              <a:t>Add a footer</a:t>
            </a:r>
            <a:endParaRPr lang="en-US" dirty="0"/>
          </a:p>
          <a:p>
            <a:endParaRPr lang="en-US" dirty="0"/>
          </a:p>
        </p:txBody>
      </p:sp>
      <p:sp>
        <p:nvSpPr>
          <p:cNvPr id="6" name="Slide Number Placeholder 5"/>
          <p:cNvSpPr>
            <a:spLocks noGrp="1"/>
          </p:cNvSpPr>
          <p:nvPr>
            <p:ph type="sldNum" sz="quarter" idx="12"/>
          </p:nvPr>
        </p:nvSpPr>
        <p:spPr/>
        <p:txBody>
          <a:bodyPr/>
          <a:lstStyle/>
          <a:p>
            <a:fld id="{7AAC19ED-7CFA-4AF2-BE7E-6017F4B12C94}" type="slidenum">
              <a:rPr lang="en-US" smtClean="0"/>
              <a:t>‹#›</a:t>
            </a:fld>
            <a:endParaRPr lang="en-US"/>
          </a:p>
        </p:txBody>
      </p:sp>
    </p:spTree>
    <p:extLst>
      <p:ext uri="{BB962C8B-B14F-4D97-AF65-F5344CB8AC3E}">
        <p14:creationId xmlns:p14="http://schemas.microsoft.com/office/powerpoint/2010/main" val="654163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5AC8F6D-0687-481A-9761-11AB8A79722C}"/>
              </a:ext>
            </a:extLst>
          </p:cNvPr>
          <p:cNvSpPr/>
          <p:nvPr userDrawn="1"/>
        </p:nvSpPr>
        <p:spPr>
          <a:xfrm>
            <a:off x="0" y="1"/>
            <a:ext cx="12191999" cy="154744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bwMode="ltGray">
          <a:xfrm>
            <a:off x="762000" y="305678"/>
            <a:ext cx="10667998" cy="1002422"/>
          </a:xfrm>
        </p:spPr>
        <p:txBody>
          <a:bodyPr anchor="ctr" anchorCtr="0"/>
          <a:lstStyle>
            <a:lvl1pPr algn="ctr">
              <a:defRPr>
                <a:solidFill>
                  <a:schemeClr val="accent1"/>
                </a:solidFill>
              </a:defRPr>
            </a:lvl1pPr>
          </a:lstStyle>
          <a:p>
            <a:r>
              <a:rPr lang="en-US" dirty="0"/>
              <a:t>CLICK TO EDIT MASTER TITLE STYLE</a:t>
            </a:r>
          </a:p>
        </p:txBody>
      </p:sp>
      <p:sp>
        <p:nvSpPr>
          <p:cNvPr id="4" name="Date Placeholder 3"/>
          <p:cNvSpPr>
            <a:spLocks noGrp="1"/>
          </p:cNvSpPr>
          <p:nvPr>
            <p:ph type="dt" sz="half" idx="10"/>
          </p:nvPr>
        </p:nvSpPr>
        <p:spPr/>
        <p:txBody>
          <a:bodyPr/>
          <a:lstStyle/>
          <a:p>
            <a:fld id="{B3601C1E-44EC-4ED6-87AC-7B26C9BC7568}" type="datetime8">
              <a:rPr lang="en-US" smtClean="0"/>
              <a:t>8/25/2019 10:56 PM</a:t>
            </a:fld>
            <a:endParaRPr lang="en-US"/>
          </a:p>
        </p:txBody>
      </p:sp>
      <p:sp>
        <p:nvSpPr>
          <p:cNvPr id="5" name="Footer Placeholder 4"/>
          <p:cNvSpPr>
            <a:spLocks noGrp="1"/>
          </p:cNvSpPr>
          <p:nvPr>
            <p:ph type="ftr" sz="quarter" idx="11"/>
          </p:nvPr>
        </p:nvSpPr>
        <p:spPr/>
        <p:txBody>
          <a:bodyPr/>
          <a:lstStyle/>
          <a:p>
            <a:r>
              <a:rPr lang="en-ZA" dirty="0"/>
              <a:t>Add a footer</a:t>
            </a:r>
            <a:endParaRPr lang="en-US" dirty="0"/>
          </a:p>
          <a:p>
            <a:endParaRPr lang="en-US" dirty="0"/>
          </a:p>
        </p:txBody>
      </p:sp>
      <p:sp>
        <p:nvSpPr>
          <p:cNvPr id="8" name="Content Placeholder 7">
            <a:extLst>
              <a:ext uri="{FF2B5EF4-FFF2-40B4-BE49-F238E27FC236}">
                <a16:creationId xmlns:a16="http://schemas.microsoft.com/office/drawing/2014/main" id="{CEFBAD01-7A3E-42FB-9A1E-EAF5F97616A8}"/>
              </a:ext>
            </a:extLst>
          </p:cNvPr>
          <p:cNvSpPr>
            <a:spLocks noGrp="1"/>
          </p:cNvSpPr>
          <p:nvPr>
            <p:ph sz="quarter" idx="13"/>
          </p:nvPr>
        </p:nvSpPr>
        <p:spPr>
          <a:xfrm>
            <a:off x="761999" y="2443527"/>
            <a:ext cx="3348000" cy="2291676"/>
          </a:xfrm>
        </p:spPr>
        <p:txBody>
          <a:bodyPr/>
          <a:lstStyle/>
          <a:p>
            <a:pPr lvl="0"/>
            <a:r>
              <a:rPr lang="en-US"/>
              <a:t>Click to edit Master text styles</a:t>
            </a:r>
          </a:p>
        </p:txBody>
      </p:sp>
      <p:sp>
        <p:nvSpPr>
          <p:cNvPr id="14" name="Freeform 6" title="Page Number Shape">
            <a:extLst>
              <a:ext uri="{FF2B5EF4-FFF2-40B4-BE49-F238E27FC236}">
                <a16:creationId xmlns:a16="http://schemas.microsoft.com/office/drawing/2014/main" id="{0370AA61-B230-4320-8591-17B9EA527174}"/>
              </a:ext>
            </a:extLst>
          </p:cNvPr>
          <p:cNvSpPr/>
          <p:nvPr userDrawn="1"/>
        </p:nvSpPr>
        <p:spPr bwMode="auto">
          <a:xfrm>
            <a:off x="11792583" y="35647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1"/>
          </a:solidFill>
          <a:ln w="0">
            <a:noFill/>
            <a:prstDash val="solid"/>
            <a:round/>
            <a:headEnd/>
            <a:tailEnd/>
          </a:ln>
        </p:spPr>
      </p:sp>
      <p:sp>
        <p:nvSpPr>
          <p:cNvPr id="6" name="Slide Number Placeholder 5"/>
          <p:cNvSpPr>
            <a:spLocks noGrp="1"/>
          </p:cNvSpPr>
          <p:nvPr>
            <p:ph type="sldNum" sz="quarter" idx="12"/>
          </p:nvPr>
        </p:nvSpPr>
        <p:spPr/>
        <p:txBody>
          <a:bodyPr/>
          <a:lstStyle>
            <a:lvl1pPr>
              <a:defRPr>
                <a:solidFill>
                  <a:schemeClr val="tx1"/>
                </a:solidFill>
              </a:defRPr>
            </a:lvl1pPr>
          </a:lstStyle>
          <a:p>
            <a:fld id="{7AAC19ED-7CFA-4AF2-BE7E-6017F4B12C94}" type="slidenum">
              <a:rPr lang="en-US" smtClean="0"/>
              <a:pPr/>
              <a:t>‹#›</a:t>
            </a:fld>
            <a:endParaRPr lang="en-US"/>
          </a:p>
        </p:txBody>
      </p:sp>
      <p:sp>
        <p:nvSpPr>
          <p:cNvPr id="15" name="Content Placeholder 7">
            <a:extLst>
              <a:ext uri="{FF2B5EF4-FFF2-40B4-BE49-F238E27FC236}">
                <a16:creationId xmlns:a16="http://schemas.microsoft.com/office/drawing/2014/main" id="{AF3C3132-3E24-455C-9341-F3767C087D59}"/>
              </a:ext>
            </a:extLst>
          </p:cNvPr>
          <p:cNvSpPr>
            <a:spLocks noGrp="1"/>
          </p:cNvSpPr>
          <p:nvPr>
            <p:ph sz="quarter" idx="14"/>
          </p:nvPr>
        </p:nvSpPr>
        <p:spPr>
          <a:xfrm>
            <a:off x="4421999" y="2443527"/>
            <a:ext cx="3348000" cy="2291676"/>
          </a:xfrm>
        </p:spPr>
        <p:txBody>
          <a:bodyPr/>
          <a:lstStyle/>
          <a:p>
            <a:pPr lvl="0"/>
            <a:r>
              <a:rPr lang="en-US"/>
              <a:t>Click to edit Master text styles</a:t>
            </a:r>
          </a:p>
        </p:txBody>
      </p:sp>
      <p:sp>
        <p:nvSpPr>
          <p:cNvPr id="16" name="Content Placeholder 7">
            <a:extLst>
              <a:ext uri="{FF2B5EF4-FFF2-40B4-BE49-F238E27FC236}">
                <a16:creationId xmlns:a16="http://schemas.microsoft.com/office/drawing/2014/main" id="{2A783413-0A31-4F6C-B545-866183ABB004}"/>
              </a:ext>
            </a:extLst>
          </p:cNvPr>
          <p:cNvSpPr>
            <a:spLocks noGrp="1"/>
          </p:cNvSpPr>
          <p:nvPr>
            <p:ph sz="quarter" idx="15"/>
          </p:nvPr>
        </p:nvSpPr>
        <p:spPr>
          <a:xfrm>
            <a:off x="8081999" y="2443527"/>
            <a:ext cx="3348000" cy="2291676"/>
          </a:xfrm>
        </p:spPr>
        <p:txBody>
          <a:bodyPr/>
          <a:lstStyle/>
          <a:p>
            <a:pPr lvl="0"/>
            <a:r>
              <a:rPr lang="en-US"/>
              <a:t>Click to edit Master text styles</a:t>
            </a:r>
          </a:p>
        </p:txBody>
      </p:sp>
    </p:spTree>
    <p:extLst>
      <p:ext uri="{BB962C8B-B14F-4D97-AF65-F5344CB8AC3E}">
        <p14:creationId xmlns:p14="http://schemas.microsoft.com/office/powerpoint/2010/main" val="362781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Title and Content">
    <p:bg bwMode="grayWhite">
      <p:bgPr>
        <a:solidFill>
          <a:schemeClr val="bg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9C8E5ED0-7922-414F-9B0F-CA82F0A3C660}"/>
              </a:ext>
            </a:extLst>
          </p:cNvPr>
          <p:cNvSpPr/>
          <p:nvPr userDrawn="1"/>
        </p:nvSpPr>
        <p:spPr>
          <a:xfrm>
            <a:off x="0" y="1540330"/>
            <a:ext cx="12192000" cy="471560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65AC8F6D-0687-481A-9761-11AB8A79722C}"/>
              </a:ext>
            </a:extLst>
          </p:cNvPr>
          <p:cNvSpPr/>
          <p:nvPr userDrawn="1"/>
        </p:nvSpPr>
        <p:spPr>
          <a:xfrm>
            <a:off x="0" y="1"/>
            <a:ext cx="12191999" cy="154744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a:xfrm>
            <a:off x="7628571" y="6314440"/>
            <a:ext cx="3814856" cy="365125"/>
          </a:xfrm>
        </p:spPr>
        <p:txBody>
          <a:bodyPr/>
          <a:lstStyle/>
          <a:p>
            <a:fld id="{4AE13B8D-7A39-483F-9092-AB66B2338492}" type="datetime8">
              <a:rPr lang="en-US" smtClean="0"/>
              <a:t>8/25/2019 10:56 PM</a:t>
            </a:fld>
            <a:endParaRPr lang="en-US"/>
          </a:p>
        </p:txBody>
      </p:sp>
      <p:sp>
        <p:nvSpPr>
          <p:cNvPr id="5" name="Footer Placeholder 4"/>
          <p:cNvSpPr>
            <a:spLocks noGrp="1"/>
          </p:cNvSpPr>
          <p:nvPr>
            <p:ph type="ftr" sz="quarter" idx="11"/>
          </p:nvPr>
        </p:nvSpPr>
        <p:spPr/>
        <p:txBody>
          <a:bodyPr/>
          <a:lstStyle/>
          <a:p>
            <a:r>
              <a:rPr lang="en-ZA" dirty="0"/>
              <a:t>Add a footer</a:t>
            </a:r>
            <a:endParaRPr lang="en-US" dirty="0"/>
          </a:p>
          <a:p>
            <a:endParaRPr lang="en-US" dirty="0"/>
          </a:p>
        </p:txBody>
      </p:sp>
      <p:sp>
        <p:nvSpPr>
          <p:cNvPr id="8" name="Content Placeholder 7">
            <a:extLst>
              <a:ext uri="{FF2B5EF4-FFF2-40B4-BE49-F238E27FC236}">
                <a16:creationId xmlns:a16="http://schemas.microsoft.com/office/drawing/2014/main" id="{CEFBAD01-7A3E-42FB-9A1E-EAF5F97616A8}"/>
              </a:ext>
            </a:extLst>
          </p:cNvPr>
          <p:cNvSpPr>
            <a:spLocks noGrp="1"/>
          </p:cNvSpPr>
          <p:nvPr>
            <p:ph sz="quarter" idx="13"/>
          </p:nvPr>
        </p:nvSpPr>
        <p:spPr>
          <a:xfrm>
            <a:off x="761999" y="2875327"/>
            <a:ext cx="3348000" cy="2291676"/>
          </a:xfrm>
        </p:spPr>
        <p:txBody>
          <a:bodyPr anchor="ctr" anchorCtr="0"/>
          <a:lstStyle/>
          <a:p>
            <a:pPr lvl="0"/>
            <a:r>
              <a:rPr lang="en-US"/>
              <a:t>Click to edit Master text styles</a:t>
            </a:r>
          </a:p>
        </p:txBody>
      </p:sp>
      <p:sp>
        <p:nvSpPr>
          <p:cNvPr id="14" name="Freeform 6" title="Page Number Shape">
            <a:extLst>
              <a:ext uri="{FF2B5EF4-FFF2-40B4-BE49-F238E27FC236}">
                <a16:creationId xmlns:a16="http://schemas.microsoft.com/office/drawing/2014/main" id="{0370AA61-B230-4320-8591-17B9EA527174}"/>
              </a:ext>
            </a:extLst>
          </p:cNvPr>
          <p:cNvSpPr/>
          <p:nvPr userDrawn="1"/>
        </p:nvSpPr>
        <p:spPr bwMode="auto">
          <a:xfrm>
            <a:off x="11792583" y="35647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1"/>
          </a:solidFill>
          <a:ln w="0">
            <a:noFill/>
            <a:prstDash val="solid"/>
            <a:round/>
            <a:headEnd/>
            <a:tailEnd/>
          </a:ln>
        </p:spPr>
      </p:sp>
      <p:sp>
        <p:nvSpPr>
          <p:cNvPr id="6" name="Slide Number Placeholder 5"/>
          <p:cNvSpPr>
            <a:spLocks noGrp="1"/>
          </p:cNvSpPr>
          <p:nvPr>
            <p:ph type="sldNum" sz="quarter" idx="12"/>
          </p:nvPr>
        </p:nvSpPr>
        <p:spPr/>
        <p:txBody>
          <a:bodyPr/>
          <a:lstStyle>
            <a:lvl1pPr>
              <a:defRPr>
                <a:solidFill>
                  <a:schemeClr val="tx1"/>
                </a:solidFill>
              </a:defRPr>
            </a:lvl1pPr>
          </a:lstStyle>
          <a:p>
            <a:fld id="{7AAC19ED-7CFA-4AF2-BE7E-6017F4B12C94}" type="slidenum">
              <a:rPr lang="en-US" smtClean="0"/>
              <a:pPr/>
              <a:t>‹#›</a:t>
            </a:fld>
            <a:endParaRPr lang="en-US"/>
          </a:p>
        </p:txBody>
      </p:sp>
      <p:sp>
        <p:nvSpPr>
          <p:cNvPr id="16" name="Content Placeholder 7">
            <a:extLst>
              <a:ext uri="{FF2B5EF4-FFF2-40B4-BE49-F238E27FC236}">
                <a16:creationId xmlns:a16="http://schemas.microsoft.com/office/drawing/2014/main" id="{2A783413-0A31-4F6C-B545-866183ABB004}"/>
              </a:ext>
            </a:extLst>
          </p:cNvPr>
          <p:cNvSpPr>
            <a:spLocks noGrp="1"/>
          </p:cNvSpPr>
          <p:nvPr>
            <p:ph sz="quarter" idx="15"/>
          </p:nvPr>
        </p:nvSpPr>
        <p:spPr>
          <a:xfrm>
            <a:off x="8081999" y="2875327"/>
            <a:ext cx="3348000" cy="2291676"/>
          </a:xfrm>
        </p:spPr>
        <p:txBody>
          <a:bodyPr anchor="ctr" anchorCtr="0"/>
          <a:lstStyle/>
          <a:p>
            <a:pPr lvl="0"/>
            <a:r>
              <a:rPr lang="en-US"/>
              <a:t>Click to edit Master text styles</a:t>
            </a:r>
          </a:p>
        </p:txBody>
      </p:sp>
      <p:sp>
        <p:nvSpPr>
          <p:cNvPr id="3" name="Title 2">
            <a:extLst>
              <a:ext uri="{FF2B5EF4-FFF2-40B4-BE49-F238E27FC236}">
                <a16:creationId xmlns:a16="http://schemas.microsoft.com/office/drawing/2014/main" id="{8C4C76CE-242A-40DC-B9BA-9F6CD2FEBA09}"/>
              </a:ext>
            </a:extLst>
          </p:cNvPr>
          <p:cNvSpPr>
            <a:spLocks noGrp="1"/>
          </p:cNvSpPr>
          <p:nvPr>
            <p:ph type="title" hasCustomPrompt="1"/>
          </p:nvPr>
        </p:nvSpPr>
        <p:spPr bwMode="ltGray">
          <a:xfrm>
            <a:off x="761999" y="280278"/>
            <a:ext cx="10676571" cy="1002422"/>
          </a:xfrm>
        </p:spPr>
        <p:txBody>
          <a:bodyPr anchor="ctr" anchorCtr="0"/>
          <a:lstStyle>
            <a:lvl1pPr algn="ctr">
              <a:defRPr>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2566890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352848"/>
            <a:ext cx="10667998" cy="1002422"/>
          </a:xfrm>
        </p:spPr>
        <p:txBody>
          <a:bodyPr anchor="ctr" anchorCtr="0"/>
          <a:lstStyle>
            <a:lvl1pPr algn="l">
              <a:defRPr/>
            </a:lvl1pPr>
          </a:lstStyle>
          <a:p>
            <a:r>
              <a:rPr lang="en-US" dirty="0"/>
              <a:t>CLICK TO EDIT MASTER TITLE STYLE</a:t>
            </a:r>
          </a:p>
        </p:txBody>
      </p:sp>
      <p:sp>
        <p:nvSpPr>
          <p:cNvPr id="3" name="Content Placeholder 2"/>
          <p:cNvSpPr>
            <a:spLocks noGrp="1"/>
          </p:cNvSpPr>
          <p:nvPr>
            <p:ph idx="1"/>
          </p:nvPr>
        </p:nvSpPr>
        <p:spPr>
          <a:xfrm>
            <a:off x="8848724" y="1534886"/>
            <a:ext cx="2581273" cy="427536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1B421F-7852-47A7-8672-3F4B3DC607FF}" type="datetime8">
              <a:rPr lang="en-US" smtClean="0"/>
              <a:t>8/25/2019 10:56 PM</a:t>
            </a:fld>
            <a:endParaRPr lang="en-US"/>
          </a:p>
        </p:txBody>
      </p:sp>
      <p:sp>
        <p:nvSpPr>
          <p:cNvPr id="5" name="Footer Placeholder 4"/>
          <p:cNvSpPr>
            <a:spLocks noGrp="1"/>
          </p:cNvSpPr>
          <p:nvPr>
            <p:ph type="ftr" sz="quarter" idx="11"/>
          </p:nvPr>
        </p:nvSpPr>
        <p:spPr/>
        <p:txBody>
          <a:bodyPr/>
          <a:lstStyle/>
          <a:p>
            <a:r>
              <a:rPr lang="en-ZA" dirty="0"/>
              <a:t>Add a footer</a:t>
            </a:r>
            <a:endParaRPr lang="en-US" dirty="0"/>
          </a:p>
          <a:p>
            <a:endParaRPr lang="en-US" dirty="0"/>
          </a:p>
        </p:txBody>
      </p:sp>
      <p:sp>
        <p:nvSpPr>
          <p:cNvPr id="6" name="Slide Number Placeholder 5"/>
          <p:cNvSpPr>
            <a:spLocks noGrp="1"/>
          </p:cNvSpPr>
          <p:nvPr>
            <p:ph type="sldNum" sz="quarter" idx="12"/>
          </p:nvPr>
        </p:nvSpPr>
        <p:spPr/>
        <p:txBody>
          <a:bodyPr/>
          <a:lstStyle/>
          <a:p>
            <a:fld id="{7AAC19ED-7CFA-4AF2-BE7E-6017F4B12C94}" type="slidenum">
              <a:rPr lang="en-US" smtClean="0"/>
              <a:t>‹#›</a:t>
            </a:fld>
            <a:endParaRPr lang="en-US"/>
          </a:p>
        </p:txBody>
      </p:sp>
      <p:sp>
        <p:nvSpPr>
          <p:cNvPr id="8" name="Content Placeholder 7">
            <a:extLst>
              <a:ext uri="{FF2B5EF4-FFF2-40B4-BE49-F238E27FC236}">
                <a16:creationId xmlns:a16="http://schemas.microsoft.com/office/drawing/2014/main" id="{CEFBAD01-7A3E-42FB-9A1E-EAF5F97616A8}"/>
              </a:ext>
            </a:extLst>
          </p:cNvPr>
          <p:cNvSpPr>
            <a:spLocks noGrp="1"/>
          </p:cNvSpPr>
          <p:nvPr>
            <p:ph sz="quarter" idx="13"/>
          </p:nvPr>
        </p:nvSpPr>
        <p:spPr>
          <a:xfrm>
            <a:off x="762000" y="1534886"/>
            <a:ext cx="7829550" cy="4275365"/>
          </a:xfrm>
        </p:spPr>
        <p:txBody>
          <a:bodyPr/>
          <a:lstStyle/>
          <a:p>
            <a:pPr lvl="0"/>
            <a:r>
              <a:rPr lang="en-US"/>
              <a:t>Click to edit Master text styles</a:t>
            </a:r>
          </a:p>
        </p:txBody>
      </p:sp>
    </p:spTree>
    <p:extLst>
      <p:ext uri="{BB962C8B-B14F-4D97-AF65-F5344CB8AC3E}">
        <p14:creationId xmlns:p14="http://schemas.microsoft.com/office/powerpoint/2010/main" val="2497476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right Content Lef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4768376-ED37-468E-9A28-4A8C73222CFB}"/>
              </a:ext>
            </a:extLst>
          </p:cNvPr>
          <p:cNvSpPr/>
          <p:nvPr userDrawn="1"/>
        </p:nvSpPr>
        <p:spPr>
          <a:xfrm>
            <a:off x="5263637" y="0"/>
            <a:ext cx="6928363" cy="6858000"/>
          </a:xfrm>
          <a:prstGeom prst="rect">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6A1CE990-BAB9-4562-95E3-50660C2796F3}" type="datetime8">
              <a:rPr lang="en-US" smtClean="0"/>
              <a:t>8/25/2019 10:56 PM</a:t>
            </a:fld>
            <a:endParaRPr lang="en-US"/>
          </a:p>
        </p:txBody>
      </p:sp>
      <p:sp>
        <p:nvSpPr>
          <p:cNvPr id="3" name="Footer Placeholder 2"/>
          <p:cNvSpPr>
            <a:spLocks noGrp="1"/>
          </p:cNvSpPr>
          <p:nvPr>
            <p:ph type="ftr" sz="quarter" idx="11"/>
          </p:nvPr>
        </p:nvSpPr>
        <p:spPr/>
        <p:txBody>
          <a:bodyPr/>
          <a:lstStyle/>
          <a:p>
            <a:r>
              <a:rPr lang="en-ZA" dirty="0"/>
              <a:t>Add a footer</a:t>
            </a:r>
            <a:endParaRPr lang="en-US" dirty="0"/>
          </a:p>
          <a:p>
            <a:endParaRPr lang="en-US" dirty="0"/>
          </a:p>
        </p:txBody>
      </p:sp>
      <p:sp>
        <p:nvSpPr>
          <p:cNvPr id="6" name="Content Placeholder 12">
            <a:extLst>
              <a:ext uri="{FF2B5EF4-FFF2-40B4-BE49-F238E27FC236}">
                <a16:creationId xmlns:a16="http://schemas.microsoft.com/office/drawing/2014/main" id="{DEDD3AEB-5731-4BFB-B455-2CAA76BB8C15}"/>
              </a:ext>
            </a:extLst>
          </p:cNvPr>
          <p:cNvSpPr>
            <a:spLocks noGrp="1"/>
          </p:cNvSpPr>
          <p:nvPr>
            <p:ph idx="1"/>
          </p:nvPr>
        </p:nvSpPr>
        <p:spPr>
          <a:xfrm>
            <a:off x="6322695" y="358646"/>
            <a:ext cx="5505450" cy="5896056"/>
          </a:xfrm>
        </p:spPr>
        <p:txBody>
          <a:bodyPr anchor="ctr" anchorCtr="0">
            <a:normAutofit/>
          </a:bodyPr>
          <a:lstStyle>
            <a:lvl1pPr>
              <a:defRPr sz="2800"/>
            </a:lvl1pPr>
          </a:lstStyle>
          <a:p>
            <a:pPr marL="0" lvl="0" indent="0">
              <a:lnSpc>
                <a:spcPct val="100000"/>
              </a:lnSpc>
              <a:spcAft>
                <a:spcPts val="2400"/>
              </a:spcAft>
              <a:buNone/>
            </a:pPr>
            <a:r>
              <a:rPr lang="en-US" sz="3200">
                <a:cs typeface="Segoe UI" panose="020B0502040204020203" pitchFamily="34" charset="0"/>
              </a:rPr>
              <a:t>Click to edit Master text styles</a:t>
            </a:r>
          </a:p>
        </p:txBody>
      </p:sp>
      <p:sp>
        <p:nvSpPr>
          <p:cNvPr id="8" name="Freeform 6" title="Page Number Shape">
            <a:extLst>
              <a:ext uri="{FF2B5EF4-FFF2-40B4-BE49-F238E27FC236}">
                <a16:creationId xmlns:a16="http://schemas.microsoft.com/office/drawing/2014/main" id="{F054F317-CFFE-48EF-91D4-872C9FE7043D}"/>
              </a:ext>
            </a:extLst>
          </p:cNvPr>
          <p:cNvSpPr/>
          <p:nvPr userDrawn="1"/>
        </p:nvSpPr>
        <p:spPr bwMode="auto">
          <a:xfrm>
            <a:off x="11793378" y="360167"/>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11" name="Title 10">
            <a:extLst>
              <a:ext uri="{FF2B5EF4-FFF2-40B4-BE49-F238E27FC236}">
                <a16:creationId xmlns:a16="http://schemas.microsoft.com/office/drawing/2014/main" id="{0D58896D-DB7B-49E4-87EC-67CEAB2EF53C}"/>
              </a:ext>
            </a:extLst>
          </p:cNvPr>
          <p:cNvSpPr>
            <a:spLocks noGrp="1"/>
          </p:cNvSpPr>
          <p:nvPr>
            <p:ph type="title" hasCustomPrompt="1"/>
          </p:nvPr>
        </p:nvSpPr>
        <p:spPr>
          <a:xfrm>
            <a:off x="707570" y="548792"/>
            <a:ext cx="3833906" cy="4952492"/>
          </a:xfrm>
        </p:spPr>
        <p:txBody>
          <a:bodyPr/>
          <a:lstStyle/>
          <a:p>
            <a:r>
              <a:rPr lang="en-US" dirty="0"/>
              <a:t>CLICK TO EDIT MASTER TITLE STYLE</a:t>
            </a:r>
          </a:p>
        </p:txBody>
      </p:sp>
    </p:spTree>
    <p:extLst>
      <p:ext uri="{BB962C8B-B14F-4D97-AF65-F5344CB8AC3E}">
        <p14:creationId xmlns:p14="http://schemas.microsoft.com/office/powerpoint/2010/main" val="3991192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360167"/>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9E139DA8-D636-4336-B416-25DD0050B639}" type="datetime8">
              <a:rPr lang="en-US" smtClean="0"/>
              <a:t>8/25/2019 10:56 PM</a:t>
            </a:fld>
            <a:endParaRPr lang="en-US"/>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r>
              <a:rPr lang="en-ZA"/>
              <a:t>Add a footer </a:t>
            </a:r>
            <a:endParaRPr lang="en-US" dirty="0"/>
          </a:p>
        </p:txBody>
      </p:sp>
      <p:sp>
        <p:nvSpPr>
          <p:cNvPr id="6" name="Slide Number Placeholder 5"/>
          <p:cNvSpPr>
            <a:spLocks noGrp="1"/>
          </p:cNvSpPr>
          <p:nvPr>
            <p:ph type="sldNum" sz="quarter" idx="4"/>
          </p:nvPr>
        </p:nvSpPr>
        <p:spPr>
          <a:xfrm>
            <a:off x="11784011" y="587179"/>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7AAC19ED-7CFA-4AF2-BE7E-6017F4B12C94}" type="slidenum">
              <a:rPr lang="en-US" smtClean="0"/>
              <a:t>‹#›</a:t>
            </a:fld>
            <a:endParaRPr lang="en-US"/>
          </a:p>
        </p:txBody>
      </p:sp>
      <p:cxnSp>
        <p:nvCxnSpPr>
          <p:cNvPr id="10" name="Straight Connector 9" title="Horizontal Rule Line"/>
          <p:cNvCxnSpPr/>
          <p:nvPr/>
        </p:nvCxnSpPr>
        <p:spPr>
          <a:xfrm>
            <a:off x="0" y="6199730"/>
            <a:ext cx="4495800" cy="0"/>
          </a:xfrm>
          <a:prstGeom prst="line">
            <a:avLst/>
          </a:prstGeom>
          <a:ln w="571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0871000"/>
      </p:ext>
    </p:extLst>
  </p:cSld>
  <p:clrMap bg1="lt1" tx1="dk1" bg2="lt2" tx2="dk2" accent1="accent1" accent2="accent2" accent3="accent3" accent4="accent4" accent5="accent5" accent6="accent6" hlink="hlink" folHlink="folHlink"/>
  <p:sldLayoutIdLst>
    <p:sldLayoutId id="2147483672" r:id="rId1"/>
    <p:sldLayoutId id="2147483661" r:id="rId2"/>
    <p:sldLayoutId id="2147483662" r:id="rId3"/>
    <p:sldLayoutId id="2147483673" r:id="rId4"/>
    <p:sldLayoutId id="2147483677" r:id="rId5"/>
    <p:sldLayoutId id="2147483674" r:id="rId6"/>
    <p:sldLayoutId id="2147483679" r:id="rId7"/>
    <p:sldLayoutId id="2147483678" r:id="rId8"/>
    <p:sldLayoutId id="2147483676" r:id="rId9"/>
    <p:sldLayoutId id="2147483675" r:id="rId10"/>
    <p:sldLayoutId id="2147483665" r:id="rId11"/>
    <p:sldLayoutId id="2147483682" r:id="rId12"/>
    <p:sldLayoutId id="2147483681" r:id="rId13"/>
    <p:sldLayoutId id="2147483667" r:id="rId14"/>
    <p:sldLayoutId id="2147483668" r:id="rId15"/>
    <p:sldLayoutId id="2147483680" r:id="rId16"/>
  </p:sldLayoutIdLst>
  <p:hf hdr="0" ftr="0" dt="0"/>
  <p:txStyles>
    <p:titleStyle>
      <a:lvl1pPr algn="r" defTabSz="914400" rtl="0" eaLnBrk="1" latinLnBrk="0" hangingPunct="1">
        <a:lnSpc>
          <a:spcPct val="90000"/>
        </a:lnSpc>
        <a:spcBef>
          <a:spcPct val="0"/>
        </a:spcBef>
        <a:buNone/>
        <a:defRPr sz="5000" b="0" i="0"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052"/>
            <a:ext cx="12230524" cy="6827948"/>
          </a:xfrm>
          <a:prstGeom prst="rect">
            <a:avLst/>
          </a:prstGeom>
        </p:spPr>
      </p:pic>
      <p:sp>
        <p:nvSpPr>
          <p:cNvPr id="2" name="Title 1">
            <a:extLst>
              <a:ext uri="{FF2B5EF4-FFF2-40B4-BE49-F238E27FC236}">
                <a16:creationId xmlns:a16="http://schemas.microsoft.com/office/drawing/2014/main" id="{C478B3CD-9828-4280-95EC-5F9D73400FF8}"/>
              </a:ext>
            </a:extLst>
          </p:cNvPr>
          <p:cNvSpPr>
            <a:spLocks noGrp="1"/>
          </p:cNvSpPr>
          <p:nvPr>
            <p:ph type="ctrTitle"/>
          </p:nvPr>
        </p:nvSpPr>
        <p:spPr bwMode="white"/>
        <p:txBody>
          <a:bodyPr/>
          <a:lstStyle/>
          <a:p>
            <a:r>
              <a:rPr lang="en-US" sz="8000" dirty="0">
                <a:solidFill>
                  <a:schemeClr val="tx1"/>
                </a:solidFill>
              </a:rPr>
              <a:t>North Atlantic </a:t>
            </a:r>
            <a:endParaRPr lang="en-US" sz="8000" dirty="0">
              <a:solidFill>
                <a:schemeClr val="accent1"/>
              </a:solidFill>
            </a:endParaRPr>
          </a:p>
        </p:txBody>
      </p:sp>
      <p:sp>
        <p:nvSpPr>
          <p:cNvPr id="3" name="Subtitle 2">
            <a:extLst>
              <a:ext uri="{FF2B5EF4-FFF2-40B4-BE49-F238E27FC236}">
                <a16:creationId xmlns:a16="http://schemas.microsoft.com/office/drawing/2014/main" id="{5A9A3178-CB65-4687-BC8A-DBB6F3C6EF12}"/>
              </a:ext>
            </a:extLst>
          </p:cNvPr>
          <p:cNvSpPr>
            <a:spLocks noGrp="1"/>
          </p:cNvSpPr>
          <p:nvPr>
            <p:ph type="subTitle" idx="1"/>
          </p:nvPr>
        </p:nvSpPr>
        <p:spPr/>
        <p:txBody>
          <a:bodyPr>
            <a:normAutofit lnSpcReduction="10000"/>
          </a:bodyPr>
          <a:lstStyle/>
          <a:p>
            <a:pPr>
              <a:lnSpc>
                <a:spcPct val="100000"/>
              </a:lnSpc>
            </a:pPr>
            <a:r>
              <a:rPr lang="en-US" sz="3200" dirty="0">
                <a:solidFill>
                  <a:schemeClr val="tx1"/>
                </a:solidFill>
                <a:cs typeface="Segoe UI" panose="020B0502040204020203" pitchFamily="34" charset="0"/>
              </a:rPr>
              <a:t>NCFA Conference </a:t>
            </a:r>
          </a:p>
          <a:p>
            <a:pPr>
              <a:lnSpc>
                <a:spcPct val="100000"/>
              </a:lnSpc>
            </a:pPr>
            <a:r>
              <a:rPr lang="en-US" sz="3200" dirty="0">
                <a:solidFill>
                  <a:schemeClr val="tx1"/>
                </a:solidFill>
                <a:cs typeface="Segoe UI" panose="020B0502040204020203" pitchFamily="34" charset="0"/>
              </a:rPr>
              <a:t>Preview</a:t>
            </a:r>
          </a:p>
        </p:txBody>
      </p:sp>
      <p:grpSp>
        <p:nvGrpSpPr>
          <p:cNvPr id="6" name="Group 5" descr="decorative element">
            <a:extLst>
              <a:ext uri="{FF2B5EF4-FFF2-40B4-BE49-F238E27FC236}">
                <a16:creationId xmlns:a16="http://schemas.microsoft.com/office/drawing/2014/main" id="{698C1723-6BE3-4292-90F2-43C7A22F5038}"/>
              </a:ext>
              <a:ext uri="{C183D7F6-B498-43B3-948B-1728B52AA6E4}">
                <adec:decorative xmlns:adec="http://schemas.microsoft.com/office/drawing/2017/decorative" val="1"/>
              </a:ext>
            </a:extLst>
          </p:cNvPr>
          <p:cNvGrpSpPr/>
          <p:nvPr/>
        </p:nvGrpSpPr>
        <p:grpSpPr bwMode="white">
          <a:xfrm>
            <a:off x="2407627" y="1184031"/>
            <a:ext cx="7376746" cy="4149970"/>
            <a:chOff x="2989385" y="1679331"/>
            <a:chExt cx="7376746" cy="2681654"/>
          </a:xfrm>
        </p:grpSpPr>
        <p:cxnSp>
          <p:nvCxnSpPr>
            <p:cNvPr id="7" name="Straight Connector 6">
              <a:extLst>
                <a:ext uri="{FF2B5EF4-FFF2-40B4-BE49-F238E27FC236}">
                  <a16:creationId xmlns:a16="http://schemas.microsoft.com/office/drawing/2014/main" id="{EFF9A4E4-33FF-4BA5-9A1C-6E8B73621BEB}"/>
                </a:ext>
              </a:extLst>
            </p:cNvPr>
            <p:cNvCxnSpPr/>
            <p:nvPr/>
          </p:nvCxnSpPr>
          <p:spPr bwMode="white">
            <a:xfrm>
              <a:off x="2989385" y="1679331"/>
              <a:ext cx="7376746"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D9168D7F-9049-4135-9731-02DB8D3CD4C9}"/>
                </a:ext>
              </a:extLst>
            </p:cNvPr>
            <p:cNvCxnSpPr/>
            <p:nvPr/>
          </p:nvCxnSpPr>
          <p:spPr bwMode="white">
            <a:xfrm>
              <a:off x="10366130" y="1688123"/>
              <a:ext cx="0" cy="267286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A19D412-8FFA-4958-A76C-EB9E1F690AD9}"/>
                </a:ext>
              </a:extLst>
            </p:cNvPr>
            <p:cNvCxnSpPr/>
            <p:nvPr/>
          </p:nvCxnSpPr>
          <p:spPr bwMode="white">
            <a:xfrm>
              <a:off x="2989385" y="1679331"/>
              <a:ext cx="0" cy="2674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85B0E36-8696-452F-958E-984FBF104D99}"/>
                </a:ext>
              </a:extLst>
            </p:cNvPr>
            <p:cNvCxnSpPr/>
            <p:nvPr/>
          </p:nvCxnSpPr>
          <p:spPr bwMode="white">
            <a:xfrm>
              <a:off x="2989385" y="4354131"/>
              <a:ext cx="174087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3F49821-5888-450B-ABA1-D4D7B73EC2AB}"/>
                </a:ext>
              </a:extLst>
            </p:cNvPr>
            <p:cNvCxnSpPr/>
            <p:nvPr/>
          </p:nvCxnSpPr>
          <p:spPr bwMode="white">
            <a:xfrm>
              <a:off x="8625254" y="4360985"/>
              <a:ext cx="174087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Slide Number Placeholder 3">
            <a:extLst>
              <a:ext uri="{FF2B5EF4-FFF2-40B4-BE49-F238E27FC236}">
                <a16:creationId xmlns:a16="http://schemas.microsoft.com/office/drawing/2014/main" id="{192D9B22-CA63-4CDB-8957-40947F45B732}"/>
              </a:ext>
            </a:extLst>
          </p:cNvPr>
          <p:cNvSpPr>
            <a:spLocks noGrp="1"/>
          </p:cNvSpPr>
          <p:nvPr>
            <p:ph type="sldNum" sz="quarter" idx="12"/>
          </p:nvPr>
        </p:nvSpPr>
        <p:spPr/>
        <p:txBody>
          <a:bodyPr/>
          <a:lstStyle/>
          <a:p>
            <a:fld id="{7AAC19ED-7CFA-4AF2-BE7E-6017F4B12C94}" type="slidenum">
              <a:rPr lang="en-US" smtClean="0"/>
              <a:t>1</a:t>
            </a:fld>
            <a:endParaRPr lang="en-US"/>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955" y="4459900"/>
            <a:ext cx="1947718" cy="194771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45656" y="121782"/>
            <a:ext cx="2346344" cy="163098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557516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052"/>
            <a:ext cx="12230524" cy="6827948"/>
          </a:xfrm>
          <a:prstGeom prst="rect">
            <a:avLst/>
          </a:prstGeom>
        </p:spPr>
      </p:pic>
      <p:sp>
        <p:nvSpPr>
          <p:cNvPr id="2" name="Title 1">
            <a:extLst>
              <a:ext uri="{FF2B5EF4-FFF2-40B4-BE49-F238E27FC236}">
                <a16:creationId xmlns:a16="http://schemas.microsoft.com/office/drawing/2014/main" id="{C478B3CD-9828-4280-95EC-5F9D73400FF8}"/>
              </a:ext>
            </a:extLst>
          </p:cNvPr>
          <p:cNvSpPr>
            <a:spLocks noGrp="1"/>
          </p:cNvSpPr>
          <p:nvPr>
            <p:ph type="ctrTitle"/>
          </p:nvPr>
        </p:nvSpPr>
        <p:spPr bwMode="white">
          <a:xfrm>
            <a:off x="2407625" y="121782"/>
            <a:ext cx="7376743" cy="1052892"/>
          </a:xfrm>
        </p:spPr>
        <p:txBody>
          <a:bodyPr/>
          <a:lstStyle/>
          <a:p>
            <a:r>
              <a:rPr lang="en-US" dirty="0">
                <a:solidFill>
                  <a:schemeClr val="tx1"/>
                </a:solidFill>
              </a:rPr>
              <a:t>North Atlantic </a:t>
            </a:r>
            <a:endParaRPr lang="en-US" dirty="0">
              <a:solidFill>
                <a:schemeClr val="accent1"/>
              </a:solidFill>
            </a:endParaRPr>
          </a:p>
        </p:txBody>
      </p:sp>
      <p:sp>
        <p:nvSpPr>
          <p:cNvPr id="3" name="Subtitle 2">
            <a:extLst>
              <a:ext uri="{FF2B5EF4-FFF2-40B4-BE49-F238E27FC236}">
                <a16:creationId xmlns:a16="http://schemas.microsoft.com/office/drawing/2014/main" id="{5A9A3178-CB65-4687-BC8A-DBB6F3C6EF12}"/>
              </a:ext>
            </a:extLst>
          </p:cNvPr>
          <p:cNvSpPr>
            <a:spLocks noGrp="1"/>
          </p:cNvSpPr>
          <p:nvPr>
            <p:ph type="subTitle" idx="1"/>
          </p:nvPr>
        </p:nvSpPr>
        <p:spPr>
          <a:xfrm>
            <a:off x="2463842" y="1348695"/>
            <a:ext cx="7034362" cy="3720453"/>
          </a:xfrm>
        </p:spPr>
        <p:txBody>
          <a:bodyPr>
            <a:normAutofit fontScale="55000" lnSpcReduction="20000"/>
          </a:bodyPr>
          <a:lstStyle/>
          <a:p>
            <a:pPr>
              <a:lnSpc>
                <a:spcPct val="100000"/>
              </a:lnSpc>
            </a:pPr>
            <a:r>
              <a:rPr lang="en-US" sz="3200" dirty="0">
                <a:solidFill>
                  <a:schemeClr val="tx1"/>
                </a:solidFill>
                <a:highlight>
                  <a:srgbClr val="000000"/>
                </a:highlight>
                <a:cs typeface="Segoe UI" panose="020B0502040204020203" pitchFamily="34" charset="0"/>
              </a:rPr>
              <a:t>The North Atlantic Conference comes in 2019 as an open book with all 5 teams looking to have a legit shot to walk away with the NAC crown and the NCFA playoff berth that comes with it.  Sacred Heart still sits as the safe bet to repeat, but they have question marks including a shifting offensive philosophy and a new influx of players.  Surprise 2018 contender Johnson and Wales brings a new coaching staff with a lot of experience and 40 new players but they only return 7.  Eastern Connecticut has high hopes coming off a disappointing 2018, those hopes continue to hinge on their work horse RB.  Vermont looks to continue their rebuild and lean on a strong returning O and D perimeter to make some noise while Clarkson believes they have the pieces in place to shake everything up and pull out the NAC crown.  Look for 2019 to be as exciting of a NAC season as we have seen yet.  Circle Week 9 if Sacred Heart and Johnson &amp; Wales can push thru the season undefeated their week 9 clash will be for regular season NAC bragging rights.</a:t>
            </a:r>
          </a:p>
        </p:txBody>
      </p:sp>
      <p:grpSp>
        <p:nvGrpSpPr>
          <p:cNvPr id="6" name="Group 5" descr="decorative element">
            <a:extLst>
              <a:ext uri="{FF2B5EF4-FFF2-40B4-BE49-F238E27FC236}">
                <a16:creationId xmlns:a16="http://schemas.microsoft.com/office/drawing/2014/main" id="{698C1723-6BE3-4292-90F2-43C7A22F5038}"/>
              </a:ext>
              <a:ext uri="{C183D7F6-B498-43B3-948B-1728B52AA6E4}">
                <adec:decorative xmlns:adec="http://schemas.microsoft.com/office/drawing/2017/decorative" val="1"/>
              </a:ext>
            </a:extLst>
          </p:cNvPr>
          <p:cNvGrpSpPr/>
          <p:nvPr/>
        </p:nvGrpSpPr>
        <p:grpSpPr bwMode="white">
          <a:xfrm>
            <a:off x="2407627" y="1184031"/>
            <a:ext cx="7376746" cy="4149970"/>
            <a:chOff x="2989385" y="1679331"/>
            <a:chExt cx="7376746" cy="2681654"/>
          </a:xfrm>
        </p:grpSpPr>
        <p:cxnSp>
          <p:nvCxnSpPr>
            <p:cNvPr id="7" name="Straight Connector 6">
              <a:extLst>
                <a:ext uri="{FF2B5EF4-FFF2-40B4-BE49-F238E27FC236}">
                  <a16:creationId xmlns:a16="http://schemas.microsoft.com/office/drawing/2014/main" id="{EFF9A4E4-33FF-4BA5-9A1C-6E8B73621BEB}"/>
                </a:ext>
              </a:extLst>
            </p:cNvPr>
            <p:cNvCxnSpPr/>
            <p:nvPr/>
          </p:nvCxnSpPr>
          <p:spPr bwMode="white">
            <a:xfrm>
              <a:off x="2989385" y="1679331"/>
              <a:ext cx="7376746"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D9168D7F-9049-4135-9731-02DB8D3CD4C9}"/>
                </a:ext>
              </a:extLst>
            </p:cNvPr>
            <p:cNvCxnSpPr/>
            <p:nvPr/>
          </p:nvCxnSpPr>
          <p:spPr bwMode="white">
            <a:xfrm>
              <a:off x="10366130" y="1688123"/>
              <a:ext cx="0" cy="2672862"/>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A19D412-8FFA-4958-A76C-EB9E1F690AD9}"/>
                </a:ext>
              </a:extLst>
            </p:cNvPr>
            <p:cNvCxnSpPr/>
            <p:nvPr/>
          </p:nvCxnSpPr>
          <p:spPr bwMode="white">
            <a:xfrm>
              <a:off x="2989385" y="1679331"/>
              <a:ext cx="0" cy="2674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85B0E36-8696-452F-958E-984FBF104D99}"/>
                </a:ext>
              </a:extLst>
            </p:cNvPr>
            <p:cNvCxnSpPr/>
            <p:nvPr/>
          </p:nvCxnSpPr>
          <p:spPr bwMode="white">
            <a:xfrm>
              <a:off x="2989385" y="4354131"/>
              <a:ext cx="174087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3F49821-5888-450B-ABA1-D4D7B73EC2AB}"/>
                </a:ext>
              </a:extLst>
            </p:cNvPr>
            <p:cNvCxnSpPr/>
            <p:nvPr/>
          </p:nvCxnSpPr>
          <p:spPr bwMode="white">
            <a:xfrm>
              <a:off x="8625254" y="4360985"/>
              <a:ext cx="174087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Slide Number Placeholder 3">
            <a:extLst>
              <a:ext uri="{FF2B5EF4-FFF2-40B4-BE49-F238E27FC236}">
                <a16:creationId xmlns:a16="http://schemas.microsoft.com/office/drawing/2014/main" id="{192D9B22-CA63-4CDB-8957-40947F45B732}"/>
              </a:ext>
            </a:extLst>
          </p:cNvPr>
          <p:cNvSpPr>
            <a:spLocks noGrp="1"/>
          </p:cNvSpPr>
          <p:nvPr>
            <p:ph type="sldNum" sz="quarter" idx="12"/>
          </p:nvPr>
        </p:nvSpPr>
        <p:spPr/>
        <p:txBody>
          <a:bodyPr/>
          <a:lstStyle/>
          <a:p>
            <a:fld id="{7AAC19ED-7CFA-4AF2-BE7E-6017F4B12C94}" type="slidenum">
              <a:rPr lang="en-US" smtClean="0"/>
              <a:t>2</a:t>
            </a:fld>
            <a:endParaRPr lang="en-US"/>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9955" y="4459900"/>
            <a:ext cx="1947718" cy="194771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45656" y="121782"/>
            <a:ext cx="2346344" cy="163098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04391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1445F58-7953-47AD-917A-485216F77D95}"/>
              </a:ext>
            </a:extLst>
          </p:cNvPr>
          <p:cNvSpPr>
            <a:spLocks noGrp="1"/>
          </p:cNvSpPr>
          <p:nvPr>
            <p:ph sz="quarter" idx="13"/>
          </p:nvPr>
        </p:nvSpPr>
        <p:spPr>
          <a:xfrm>
            <a:off x="703314" y="774701"/>
            <a:ext cx="5746376" cy="5223072"/>
          </a:xfrm>
        </p:spPr>
        <p:txBody>
          <a:bodyPr>
            <a:normAutofit fontScale="77500" lnSpcReduction="20000"/>
          </a:bodyPr>
          <a:lstStyle/>
          <a:p>
            <a:pPr marL="0" lvl="0" indent="0">
              <a:lnSpc>
                <a:spcPct val="100000"/>
              </a:lnSpc>
              <a:spcAft>
                <a:spcPts val="2400"/>
              </a:spcAft>
              <a:buNone/>
            </a:pPr>
            <a:r>
              <a:rPr lang="en-US" sz="3000" dirty="0">
                <a:solidFill>
                  <a:prstClr val="black">
                    <a:lumMod val="85000"/>
                    <a:lumOff val="15000"/>
                  </a:prstClr>
                </a:solidFill>
                <a:cs typeface="Segoe UI" panose="020B0502040204020203" pitchFamily="34" charset="0"/>
              </a:rPr>
              <a:t>Clarkson University wasn’t able to build as much as they planned in their sophomore NCFA season but believe they have the correct pieces in place for a NAC title push in 2019.  Head Coach Rick Delaney says “No one is ready for CUFB in 2019”.  Delaney expects returning QB Will Miles to be among the leagues best and will run the offense thru him and RB Demetri Cummings.  While the defense will be anchored by junior defensive end Trevor </a:t>
            </a:r>
            <a:r>
              <a:rPr lang="en-US" sz="3000" dirty="0" err="1">
                <a:solidFill>
                  <a:prstClr val="black">
                    <a:lumMod val="85000"/>
                    <a:lumOff val="15000"/>
                  </a:prstClr>
                </a:solidFill>
                <a:cs typeface="Segoe UI" panose="020B0502040204020203" pitchFamily="34" charset="0"/>
              </a:rPr>
              <a:t>Linenbach</a:t>
            </a:r>
            <a:r>
              <a:rPr lang="en-US" sz="3000" dirty="0">
                <a:solidFill>
                  <a:prstClr val="black">
                    <a:lumMod val="85000"/>
                    <a:lumOff val="15000"/>
                  </a:prstClr>
                </a:solidFill>
                <a:cs typeface="Segoe UI" panose="020B0502040204020203" pitchFamily="34" charset="0"/>
              </a:rPr>
              <a:t>.  The line behind Sacred Heart is pretty blurred in 2019 and Clarkson looks to be in the mix for a shot to knock them off their North Atlantic Perch</a:t>
            </a:r>
          </a:p>
        </p:txBody>
      </p:sp>
      <p:sp>
        <p:nvSpPr>
          <p:cNvPr id="5" name="Title 4">
            <a:extLst>
              <a:ext uri="{FF2B5EF4-FFF2-40B4-BE49-F238E27FC236}">
                <a16:creationId xmlns:a16="http://schemas.microsoft.com/office/drawing/2014/main" id="{8C3C117A-FBCE-4093-AA60-E0B1FCBAFCF6}"/>
              </a:ext>
            </a:extLst>
          </p:cNvPr>
          <p:cNvSpPr>
            <a:spLocks noGrp="1"/>
          </p:cNvSpPr>
          <p:nvPr>
            <p:ph type="title"/>
          </p:nvPr>
        </p:nvSpPr>
        <p:spPr bwMode="ltGray">
          <a:xfrm>
            <a:off x="7250041" y="3090590"/>
            <a:ext cx="4641006" cy="3767410"/>
          </a:xfrm>
        </p:spPr>
        <p:txBody>
          <a:bodyPr>
            <a:normAutofit/>
          </a:bodyPr>
          <a:lstStyle/>
          <a:p>
            <a:r>
              <a:rPr lang="en-US" sz="1400" dirty="0">
                <a:solidFill>
                  <a:schemeClr val="bg1"/>
                </a:solidFill>
              </a:rPr>
              <a:t>Clarkson University</a:t>
            </a:r>
            <a:br>
              <a:rPr lang="en-US" sz="1400" dirty="0">
                <a:solidFill>
                  <a:schemeClr val="bg1"/>
                </a:solidFill>
              </a:rPr>
            </a:br>
            <a:r>
              <a:rPr lang="en-US" sz="1400" dirty="0">
                <a:solidFill>
                  <a:schemeClr val="bg1"/>
                </a:solidFill>
              </a:rPr>
              <a:t>Potsdam, NY</a:t>
            </a:r>
            <a:br>
              <a:rPr lang="en-US" sz="1400" dirty="0">
                <a:solidFill>
                  <a:schemeClr val="bg1"/>
                </a:solidFill>
              </a:rPr>
            </a:br>
            <a:br>
              <a:rPr lang="en-US" sz="1400" dirty="0">
                <a:solidFill>
                  <a:schemeClr val="bg1"/>
                </a:solidFill>
              </a:rPr>
            </a:br>
            <a:r>
              <a:rPr lang="en-US" sz="1400" dirty="0">
                <a:solidFill>
                  <a:schemeClr val="bg1"/>
                </a:solidFill>
              </a:rPr>
              <a:t>Head Coach – Rick Delaney</a:t>
            </a:r>
            <a:br>
              <a:rPr lang="en-US" sz="1400" dirty="0">
                <a:solidFill>
                  <a:schemeClr val="bg1"/>
                </a:solidFill>
              </a:rPr>
            </a:br>
            <a:r>
              <a:rPr lang="en-US" sz="1400" dirty="0">
                <a:solidFill>
                  <a:schemeClr val="bg1"/>
                </a:solidFill>
              </a:rPr>
              <a:t>Assistants – Ray </a:t>
            </a:r>
            <a:r>
              <a:rPr lang="en-US" sz="1400" dirty="0" err="1">
                <a:solidFill>
                  <a:schemeClr val="bg1"/>
                </a:solidFill>
              </a:rPr>
              <a:t>Holz</a:t>
            </a:r>
            <a:r>
              <a:rPr lang="en-US" sz="1400" dirty="0">
                <a:solidFill>
                  <a:schemeClr val="bg1"/>
                </a:solidFill>
              </a:rPr>
              <a:t>, Todd </a:t>
            </a:r>
            <a:r>
              <a:rPr lang="en-US" sz="1400" dirty="0" err="1">
                <a:solidFill>
                  <a:schemeClr val="bg1"/>
                </a:solidFill>
              </a:rPr>
              <a:t>Sharlow</a:t>
            </a:r>
            <a:br>
              <a:rPr lang="en-US" sz="1400" dirty="0">
                <a:solidFill>
                  <a:schemeClr val="bg1"/>
                </a:solidFill>
              </a:rPr>
            </a:br>
            <a:r>
              <a:rPr lang="en-US" sz="1400" dirty="0">
                <a:solidFill>
                  <a:schemeClr val="bg1"/>
                </a:solidFill>
              </a:rPr>
              <a:t>2018 record – 2-3</a:t>
            </a:r>
            <a:br>
              <a:rPr lang="en-US" sz="1400" dirty="0">
                <a:solidFill>
                  <a:schemeClr val="bg1"/>
                </a:solidFill>
              </a:rPr>
            </a:br>
            <a:r>
              <a:rPr lang="en-US" sz="1400" dirty="0">
                <a:solidFill>
                  <a:schemeClr val="bg1"/>
                </a:solidFill>
              </a:rPr>
              <a:t>Conference Finish – 3rd</a:t>
            </a:r>
            <a:br>
              <a:rPr lang="en-US" sz="1400" dirty="0">
                <a:solidFill>
                  <a:schemeClr val="bg1"/>
                </a:solidFill>
              </a:rPr>
            </a:br>
            <a:r>
              <a:rPr lang="en-US" sz="1400" dirty="0">
                <a:solidFill>
                  <a:schemeClr val="bg1"/>
                </a:solidFill>
              </a:rPr>
              <a:t>Final National Ranking – </a:t>
            </a:r>
            <a:r>
              <a:rPr lang="en-US" sz="1400" baseline="30000" dirty="0">
                <a:solidFill>
                  <a:schemeClr val="bg1"/>
                </a:solidFill>
              </a:rPr>
              <a:t>11th</a:t>
            </a:r>
            <a:br>
              <a:rPr lang="en-US" sz="1400" dirty="0">
                <a:solidFill>
                  <a:schemeClr val="bg1"/>
                </a:solidFill>
              </a:rPr>
            </a:br>
            <a:r>
              <a:rPr lang="en-US" sz="1400" dirty="0">
                <a:solidFill>
                  <a:schemeClr val="bg1"/>
                </a:solidFill>
              </a:rPr>
              <a:t>Returning Players – 20</a:t>
            </a:r>
            <a:br>
              <a:rPr lang="en-US" sz="1400" dirty="0">
                <a:solidFill>
                  <a:schemeClr val="bg1"/>
                </a:solidFill>
              </a:rPr>
            </a:br>
            <a:r>
              <a:rPr lang="en-US" sz="1400" dirty="0">
                <a:solidFill>
                  <a:schemeClr val="bg1"/>
                </a:solidFill>
              </a:rPr>
              <a:t>Returning Starters – 15</a:t>
            </a:r>
            <a:br>
              <a:rPr lang="en-US" sz="1400" dirty="0">
                <a:solidFill>
                  <a:schemeClr val="bg1"/>
                </a:solidFill>
              </a:rPr>
            </a:br>
            <a:r>
              <a:rPr lang="en-US" sz="1400" dirty="0">
                <a:solidFill>
                  <a:schemeClr val="bg1"/>
                </a:solidFill>
              </a:rPr>
              <a:t>Players to Watch – Demetri Cummings, Will Miles, Trevor </a:t>
            </a:r>
            <a:r>
              <a:rPr lang="en-US" sz="1400" dirty="0" err="1">
                <a:solidFill>
                  <a:schemeClr val="bg1"/>
                </a:solidFill>
              </a:rPr>
              <a:t>Linenbach</a:t>
            </a:r>
            <a:endParaRPr lang="en-US" sz="1400" dirty="0">
              <a:solidFill>
                <a:schemeClr val="bg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4308" y="128156"/>
            <a:ext cx="2812473" cy="2812473"/>
          </a:xfrm>
          <a:prstGeom prst="rect">
            <a:avLst/>
          </a:prstGeom>
        </p:spPr>
      </p:pic>
    </p:spTree>
    <p:extLst>
      <p:ext uri="{BB962C8B-B14F-4D97-AF65-F5344CB8AC3E}">
        <p14:creationId xmlns:p14="http://schemas.microsoft.com/office/powerpoint/2010/main" val="2621867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1445F58-7953-47AD-917A-485216F77D95}"/>
              </a:ext>
            </a:extLst>
          </p:cNvPr>
          <p:cNvSpPr>
            <a:spLocks noGrp="1"/>
          </p:cNvSpPr>
          <p:nvPr>
            <p:ph sz="quarter" idx="13"/>
          </p:nvPr>
        </p:nvSpPr>
        <p:spPr>
          <a:xfrm>
            <a:off x="703314" y="774701"/>
            <a:ext cx="5746376" cy="5223072"/>
          </a:xfrm>
        </p:spPr>
        <p:txBody>
          <a:bodyPr>
            <a:normAutofit fontScale="92500"/>
          </a:bodyPr>
          <a:lstStyle/>
          <a:p>
            <a:pPr marL="0" lvl="0" indent="0">
              <a:lnSpc>
                <a:spcPct val="100000"/>
              </a:lnSpc>
              <a:spcAft>
                <a:spcPts val="2400"/>
              </a:spcAft>
              <a:buNone/>
            </a:pPr>
            <a:r>
              <a:rPr lang="en-US" sz="3000" dirty="0">
                <a:solidFill>
                  <a:prstClr val="black">
                    <a:lumMod val="85000"/>
                    <a:lumOff val="15000"/>
                  </a:prstClr>
                </a:solidFill>
                <a:cs typeface="Segoe UI" panose="020B0502040204020203" pitchFamily="34" charset="0"/>
              </a:rPr>
              <a:t>After entering the previous two seasons as favorites for NCFA playoff berths, the Warriors are coming into 2019 looking to bounce back off a disappointing 2018.  They will be rebuilding around returning multiple time NCFA All-American Ivan </a:t>
            </a:r>
            <a:r>
              <a:rPr lang="en-US" sz="3000" dirty="0" err="1">
                <a:solidFill>
                  <a:prstClr val="black">
                    <a:lumMod val="85000"/>
                    <a:lumOff val="15000"/>
                  </a:prstClr>
                </a:solidFill>
                <a:cs typeface="Segoe UI" panose="020B0502040204020203" pitchFamily="34" charset="0"/>
              </a:rPr>
              <a:t>Mangual</a:t>
            </a:r>
            <a:r>
              <a:rPr lang="en-US" sz="3000" dirty="0">
                <a:solidFill>
                  <a:prstClr val="black">
                    <a:lumMod val="85000"/>
                    <a:lumOff val="15000"/>
                  </a:prstClr>
                </a:solidFill>
                <a:cs typeface="Segoe UI" panose="020B0502040204020203" pitchFamily="34" charset="0"/>
              </a:rPr>
              <a:t> who will spearhead the offense on the ground.  Coach Doughty will be looking to some new blood to get them back on a path towards an NCFA title berth.</a:t>
            </a:r>
          </a:p>
        </p:txBody>
      </p:sp>
      <p:sp>
        <p:nvSpPr>
          <p:cNvPr id="5" name="Title 4">
            <a:extLst>
              <a:ext uri="{FF2B5EF4-FFF2-40B4-BE49-F238E27FC236}">
                <a16:creationId xmlns:a16="http://schemas.microsoft.com/office/drawing/2014/main" id="{8C3C117A-FBCE-4093-AA60-E0B1FCBAFCF6}"/>
              </a:ext>
            </a:extLst>
          </p:cNvPr>
          <p:cNvSpPr>
            <a:spLocks noGrp="1"/>
          </p:cNvSpPr>
          <p:nvPr>
            <p:ph type="title"/>
          </p:nvPr>
        </p:nvSpPr>
        <p:spPr bwMode="ltGray">
          <a:xfrm>
            <a:off x="7250041" y="3090590"/>
            <a:ext cx="4641006" cy="3767410"/>
          </a:xfrm>
        </p:spPr>
        <p:txBody>
          <a:bodyPr>
            <a:normAutofit/>
          </a:bodyPr>
          <a:lstStyle/>
          <a:p>
            <a:r>
              <a:rPr lang="en-US" sz="1400" dirty="0">
                <a:solidFill>
                  <a:schemeClr val="bg1"/>
                </a:solidFill>
              </a:rPr>
              <a:t>Eastern Connecticut State University</a:t>
            </a:r>
            <a:br>
              <a:rPr lang="en-US" sz="1400" dirty="0">
                <a:solidFill>
                  <a:schemeClr val="bg1"/>
                </a:solidFill>
              </a:rPr>
            </a:br>
            <a:r>
              <a:rPr lang="en-US" sz="1400" dirty="0">
                <a:solidFill>
                  <a:schemeClr val="bg1"/>
                </a:solidFill>
              </a:rPr>
              <a:t>Willimantic, CT</a:t>
            </a:r>
            <a:br>
              <a:rPr lang="en-US" sz="1400" dirty="0">
                <a:solidFill>
                  <a:schemeClr val="bg1"/>
                </a:solidFill>
              </a:rPr>
            </a:br>
            <a:br>
              <a:rPr lang="en-US" sz="1400" dirty="0">
                <a:solidFill>
                  <a:schemeClr val="bg1"/>
                </a:solidFill>
              </a:rPr>
            </a:br>
            <a:r>
              <a:rPr lang="en-US" sz="1400" dirty="0">
                <a:solidFill>
                  <a:schemeClr val="bg1"/>
                </a:solidFill>
              </a:rPr>
              <a:t>Head Coach – Coach Doughty</a:t>
            </a:r>
            <a:br>
              <a:rPr lang="en-US" sz="1400" dirty="0">
                <a:solidFill>
                  <a:schemeClr val="bg1"/>
                </a:solidFill>
              </a:rPr>
            </a:br>
            <a:r>
              <a:rPr lang="en-US" sz="1400" dirty="0">
                <a:solidFill>
                  <a:schemeClr val="bg1"/>
                </a:solidFill>
              </a:rPr>
              <a:t>2018 record – 1-3</a:t>
            </a:r>
            <a:br>
              <a:rPr lang="en-US" sz="1400" dirty="0">
                <a:solidFill>
                  <a:schemeClr val="bg1"/>
                </a:solidFill>
              </a:rPr>
            </a:br>
            <a:r>
              <a:rPr lang="en-US" sz="1400" dirty="0">
                <a:solidFill>
                  <a:schemeClr val="bg1"/>
                </a:solidFill>
              </a:rPr>
              <a:t>Final Conference Ranking – 4th</a:t>
            </a:r>
            <a:br>
              <a:rPr lang="en-US" sz="1400" dirty="0">
                <a:solidFill>
                  <a:schemeClr val="bg1"/>
                </a:solidFill>
              </a:rPr>
            </a:br>
            <a:r>
              <a:rPr lang="en-US" sz="1400" dirty="0">
                <a:solidFill>
                  <a:schemeClr val="bg1"/>
                </a:solidFill>
              </a:rPr>
              <a:t>Final National Ranking – 9th</a:t>
            </a:r>
            <a:br>
              <a:rPr lang="en-US" sz="1400" dirty="0">
                <a:solidFill>
                  <a:schemeClr val="bg1"/>
                </a:solidFill>
              </a:rPr>
            </a:br>
            <a:r>
              <a:rPr lang="en-US" sz="1400" dirty="0">
                <a:solidFill>
                  <a:schemeClr val="bg1"/>
                </a:solidFill>
              </a:rPr>
              <a:t>Returning Players – 15</a:t>
            </a:r>
            <a:br>
              <a:rPr lang="en-US" sz="1400" dirty="0">
                <a:solidFill>
                  <a:schemeClr val="bg1"/>
                </a:solidFill>
              </a:rPr>
            </a:br>
            <a:r>
              <a:rPr lang="en-US" sz="1400" dirty="0">
                <a:solidFill>
                  <a:schemeClr val="bg1"/>
                </a:solidFill>
              </a:rPr>
              <a:t>Returning Starters - 10</a:t>
            </a:r>
            <a:br>
              <a:rPr lang="en-US" sz="1400" dirty="0">
                <a:solidFill>
                  <a:schemeClr val="bg1"/>
                </a:solidFill>
              </a:rPr>
            </a:br>
            <a:br>
              <a:rPr lang="en-US" sz="1400" dirty="0">
                <a:solidFill>
                  <a:schemeClr val="bg1"/>
                </a:solidFill>
              </a:rPr>
            </a:br>
            <a:r>
              <a:rPr lang="en-US" sz="1400" dirty="0">
                <a:solidFill>
                  <a:schemeClr val="bg1"/>
                </a:solidFill>
              </a:rPr>
              <a:t>Players to Watch – Ivan </a:t>
            </a:r>
            <a:r>
              <a:rPr lang="en-US" sz="1400" dirty="0" err="1">
                <a:solidFill>
                  <a:schemeClr val="bg1"/>
                </a:solidFill>
              </a:rPr>
              <a:t>Mangual</a:t>
            </a:r>
            <a:endParaRPr lang="en-US" sz="1400" dirty="0">
              <a:solidFill>
                <a:schemeClr val="bg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4308" y="128156"/>
            <a:ext cx="2812473" cy="2812473"/>
          </a:xfrm>
          <a:prstGeom prst="rect">
            <a:avLst/>
          </a:prstGeom>
        </p:spPr>
      </p:pic>
    </p:spTree>
    <p:extLst>
      <p:ext uri="{BB962C8B-B14F-4D97-AF65-F5344CB8AC3E}">
        <p14:creationId xmlns:p14="http://schemas.microsoft.com/office/powerpoint/2010/main" val="3193443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1445F58-7953-47AD-917A-485216F77D95}"/>
              </a:ext>
            </a:extLst>
          </p:cNvPr>
          <p:cNvSpPr>
            <a:spLocks noGrp="1"/>
          </p:cNvSpPr>
          <p:nvPr>
            <p:ph sz="quarter" idx="13"/>
          </p:nvPr>
        </p:nvSpPr>
        <p:spPr>
          <a:xfrm>
            <a:off x="703314" y="774701"/>
            <a:ext cx="5746376" cy="5223072"/>
          </a:xfrm>
        </p:spPr>
        <p:txBody>
          <a:bodyPr>
            <a:normAutofit fontScale="77500" lnSpcReduction="20000"/>
          </a:bodyPr>
          <a:lstStyle/>
          <a:p>
            <a:pPr marL="0" lvl="0" indent="0">
              <a:lnSpc>
                <a:spcPct val="100000"/>
              </a:lnSpc>
              <a:spcAft>
                <a:spcPts val="2400"/>
              </a:spcAft>
              <a:buNone/>
            </a:pPr>
            <a:r>
              <a:rPr lang="en-US" sz="3000" dirty="0">
                <a:solidFill>
                  <a:prstClr val="black">
                    <a:lumMod val="85000"/>
                    <a:lumOff val="15000"/>
                  </a:prstClr>
                </a:solidFill>
                <a:cs typeface="Segoe UI" panose="020B0502040204020203" pitchFamily="34" charset="0"/>
              </a:rPr>
              <a:t>Johnson &amp; Wales continued the trend of new teams jumping into the NCFA and finding success, making their way to the NAC Title game in their first season.  That success caught the eye of former University of </a:t>
            </a:r>
            <a:r>
              <a:rPr lang="en-US" sz="3000" dirty="0" err="1">
                <a:solidFill>
                  <a:prstClr val="black">
                    <a:lumMod val="85000"/>
                    <a:lumOff val="15000"/>
                  </a:prstClr>
                </a:solidFill>
                <a:cs typeface="Segoe UI" panose="020B0502040204020203" pitchFamily="34" charset="0"/>
              </a:rPr>
              <a:t>Massachusets</a:t>
            </a:r>
            <a:r>
              <a:rPr lang="en-US" sz="3000" dirty="0">
                <a:solidFill>
                  <a:prstClr val="black">
                    <a:lumMod val="85000"/>
                    <a:lumOff val="15000"/>
                  </a:prstClr>
                </a:solidFill>
                <a:cs typeface="Segoe UI" panose="020B0502040204020203" pitchFamily="34" charset="0"/>
              </a:rPr>
              <a:t> at Dartmouth staff member Chuck Allaire Jr, who came in as the programs new Head Coach, bring with him former UM-Dartmouth assistants Stephen </a:t>
            </a:r>
            <a:r>
              <a:rPr lang="en-US" sz="3000" dirty="0" err="1">
                <a:solidFill>
                  <a:prstClr val="black">
                    <a:lumMod val="85000"/>
                    <a:lumOff val="15000"/>
                  </a:prstClr>
                </a:solidFill>
                <a:cs typeface="Segoe UI" panose="020B0502040204020203" pitchFamily="34" charset="0"/>
              </a:rPr>
              <a:t>Prew</a:t>
            </a:r>
            <a:r>
              <a:rPr lang="en-US" sz="3000" dirty="0">
                <a:solidFill>
                  <a:prstClr val="black">
                    <a:lumMod val="85000"/>
                    <a:lumOff val="15000"/>
                  </a:prstClr>
                </a:solidFill>
                <a:cs typeface="Segoe UI" panose="020B0502040204020203" pitchFamily="34" charset="0"/>
              </a:rPr>
              <a:t> and Dan Starkie.  Coach Allaire didn’t enter the team with a lot in the cupboard, only 7 players return from the 2018 squad, but hit the recruiting trail hard bringing in 40 new players to the program for 2019.  Johnson and Wales looks to build upon their success in 2018, gain a repeat berth in the NAC title game and push Sacred Heart off the NAC throne.</a:t>
            </a:r>
          </a:p>
        </p:txBody>
      </p:sp>
      <p:sp>
        <p:nvSpPr>
          <p:cNvPr id="5" name="Title 4">
            <a:extLst>
              <a:ext uri="{FF2B5EF4-FFF2-40B4-BE49-F238E27FC236}">
                <a16:creationId xmlns:a16="http://schemas.microsoft.com/office/drawing/2014/main" id="{8C3C117A-FBCE-4093-AA60-E0B1FCBAFCF6}"/>
              </a:ext>
            </a:extLst>
          </p:cNvPr>
          <p:cNvSpPr>
            <a:spLocks noGrp="1"/>
          </p:cNvSpPr>
          <p:nvPr>
            <p:ph type="title"/>
          </p:nvPr>
        </p:nvSpPr>
        <p:spPr bwMode="ltGray">
          <a:xfrm>
            <a:off x="7250041" y="3090590"/>
            <a:ext cx="4641006" cy="3767410"/>
          </a:xfrm>
        </p:spPr>
        <p:txBody>
          <a:bodyPr>
            <a:normAutofit/>
          </a:bodyPr>
          <a:lstStyle/>
          <a:p>
            <a:r>
              <a:rPr lang="en-US" sz="1400" dirty="0">
                <a:solidFill>
                  <a:schemeClr val="bg1"/>
                </a:solidFill>
              </a:rPr>
              <a:t>Johnson &amp; Wales University</a:t>
            </a:r>
            <a:br>
              <a:rPr lang="en-US" sz="1400" dirty="0">
                <a:solidFill>
                  <a:schemeClr val="bg1"/>
                </a:solidFill>
              </a:rPr>
            </a:br>
            <a:r>
              <a:rPr lang="en-US" sz="1400" dirty="0">
                <a:solidFill>
                  <a:schemeClr val="bg1"/>
                </a:solidFill>
              </a:rPr>
              <a:t>Providence, RI</a:t>
            </a:r>
            <a:br>
              <a:rPr lang="en-US" sz="1400" dirty="0">
                <a:solidFill>
                  <a:schemeClr val="bg1"/>
                </a:solidFill>
              </a:rPr>
            </a:br>
            <a:br>
              <a:rPr lang="en-US" sz="1400" dirty="0">
                <a:solidFill>
                  <a:schemeClr val="bg1"/>
                </a:solidFill>
              </a:rPr>
            </a:br>
            <a:r>
              <a:rPr lang="en-US" sz="1400" dirty="0">
                <a:solidFill>
                  <a:schemeClr val="bg1"/>
                </a:solidFill>
              </a:rPr>
              <a:t>Head Coach: Chuck Allaire, Jr.</a:t>
            </a:r>
            <a:br>
              <a:rPr lang="en-US" sz="1400" dirty="0">
                <a:solidFill>
                  <a:schemeClr val="bg1"/>
                </a:solidFill>
              </a:rPr>
            </a:br>
            <a:r>
              <a:rPr lang="en-US" sz="1400" dirty="0">
                <a:solidFill>
                  <a:schemeClr val="bg1"/>
                </a:solidFill>
              </a:rPr>
              <a:t>Assistants; Chuck Allaire, Sr, Stephen </a:t>
            </a:r>
            <a:r>
              <a:rPr lang="en-US" sz="1400" dirty="0" err="1">
                <a:solidFill>
                  <a:schemeClr val="bg1"/>
                </a:solidFill>
              </a:rPr>
              <a:t>Prew</a:t>
            </a:r>
            <a:r>
              <a:rPr lang="en-US" sz="1400" dirty="0">
                <a:solidFill>
                  <a:schemeClr val="bg1"/>
                </a:solidFill>
              </a:rPr>
              <a:t>, Dan Starkie, Darius Riccio, Chris </a:t>
            </a:r>
            <a:r>
              <a:rPr lang="en-US" sz="1400" dirty="0" err="1">
                <a:solidFill>
                  <a:schemeClr val="bg1"/>
                </a:solidFill>
              </a:rPr>
              <a:t>O’Day</a:t>
            </a:r>
            <a:r>
              <a:rPr lang="en-US" sz="1400" dirty="0">
                <a:solidFill>
                  <a:schemeClr val="bg1"/>
                </a:solidFill>
              </a:rPr>
              <a:t>, Lee </a:t>
            </a:r>
            <a:r>
              <a:rPr lang="en-US" sz="1400" dirty="0" err="1">
                <a:solidFill>
                  <a:schemeClr val="bg1"/>
                </a:solidFill>
              </a:rPr>
              <a:t>Sulham</a:t>
            </a:r>
            <a:br>
              <a:rPr lang="en-US" sz="1400" dirty="0">
                <a:solidFill>
                  <a:schemeClr val="bg1"/>
                </a:solidFill>
              </a:rPr>
            </a:br>
            <a:r>
              <a:rPr lang="en-US" sz="1400" dirty="0">
                <a:solidFill>
                  <a:schemeClr val="bg1"/>
                </a:solidFill>
              </a:rPr>
              <a:t>2018 record – 2-3</a:t>
            </a:r>
            <a:br>
              <a:rPr lang="en-US" sz="1400" dirty="0">
                <a:solidFill>
                  <a:schemeClr val="bg1"/>
                </a:solidFill>
              </a:rPr>
            </a:br>
            <a:r>
              <a:rPr lang="en-US" sz="1400" dirty="0">
                <a:solidFill>
                  <a:schemeClr val="bg1"/>
                </a:solidFill>
              </a:rPr>
              <a:t>Conference Finish – 2nd</a:t>
            </a:r>
            <a:br>
              <a:rPr lang="en-US" sz="1400" dirty="0">
                <a:solidFill>
                  <a:schemeClr val="bg1"/>
                </a:solidFill>
              </a:rPr>
            </a:br>
            <a:r>
              <a:rPr lang="en-US" sz="1400" dirty="0">
                <a:solidFill>
                  <a:schemeClr val="bg1"/>
                </a:solidFill>
              </a:rPr>
              <a:t>Final National Ranking – </a:t>
            </a:r>
            <a:r>
              <a:rPr lang="en-US" sz="1400" baseline="30000" dirty="0">
                <a:solidFill>
                  <a:schemeClr val="bg1"/>
                </a:solidFill>
              </a:rPr>
              <a:t>15th</a:t>
            </a:r>
            <a:br>
              <a:rPr lang="en-US" sz="1400" dirty="0">
                <a:solidFill>
                  <a:schemeClr val="bg1"/>
                </a:solidFill>
              </a:rPr>
            </a:br>
            <a:r>
              <a:rPr lang="en-US" sz="1400" dirty="0">
                <a:solidFill>
                  <a:schemeClr val="bg1"/>
                </a:solidFill>
              </a:rPr>
              <a:t>Returning Players – 7</a:t>
            </a:r>
            <a:br>
              <a:rPr lang="en-US" sz="1400" dirty="0">
                <a:solidFill>
                  <a:schemeClr val="bg1"/>
                </a:solidFill>
              </a:rPr>
            </a:br>
            <a:r>
              <a:rPr lang="en-US" sz="1400" dirty="0">
                <a:solidFill>
                  <a:schemeClr val="bg1"/>
                </a:solidFill>
              </a:rPr>
              <a:t>Returning Starters – 0</a:t>
            </a:r>
            <a:br>
              <a:rPr lang="en-US" sz="1400" dirty="0">
                <a:solidFill>
                  <a:schemeClr val="bg1"/>
                </a:solidFill>
              </a:rPr>
            </a:br>
            <a:endParaRPr lang="en-US" sz="1400" dirty="0">
              <a:solidFill>
                <a:schemeClr val="bg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00684" y="764532"/>
            <a:ext cx="1539720" cy="1539720"/>
          </a:xfrm>
          <a:prstGeom prst="rect">
            <a:avLst/>
          </a:prstGeom>
        </p:spPr>
      </p:pic>
    </p:spTree>
    <p:extLst>
      <p:ext uri="{BB962C8B-B14F-4D97-AF65-F5344CB8AC3E}">
        <p14:creationId xmlns:p14="http://schemas.microsoft.com/office/powerpoint/2010/main" val="346764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1445F58-7953-47AD-917A-485216F77D95}"/>
              </a:ext>
            </a:extLst>
          </p:cNvPr>
          <p:cNvSpPr>
            <a:spLocks noGrp="1"/>
          </p:cNvSpPr>
          <p:nvPr>
            <p:ph sz="quarter" idx="13"/>
          </p:nvPr>
        </p:nvSpPr>
        <p:spPr>
          <a:xfrm>
            <a:off x="703314" y="774701"/>
            <a:ext cx="5746376" cy="5223072"/>
          </a:xfrm>
        </p:spPr>
        <p:txBody>
          <a:bodyPr>
            <a:noAutofit/>
          </a:bodyPr>
          <a:lstStyle/>
          <a:p>
            <a:pPr marL="0" lvl="0" indent="0">
              <a:lnSpc>
                <a:spcPct val="100000"/>
              </a:lnSpc>
              <a:spcAft>
                <a:spcPts val="2400"/>
              </a:spcAft>
              <a:buNone/>
            </a:pPr>
            <a:r>
              <a:rPr lang="en-US" sz="1600" dirty="0">
                <a:solidFill>
                  <a:prstClr val="black">
                    <a:lumMod val="85000"/>
                    <a:lumOff val="15000"/>
                  </a:prstClr>
                </a:solidFill>
                <a:cs typeface="Segoe UI" panose="020B0502040204020203" pitchFamily="34" charset="0"/>
              </a:rPr>
              <a:t>Sacred Heart has cemented themselves in the upper echelon of NCFA programs, winning 3 of the last 4 NAC Titles, securing back to back NCFA playoff appearances and winning the 2017 NCFA Title.  They are however coming off a disappointing 2018 playoff lose after an undefeated regular season.  Coach Greg Jones returns a whopping 18 starters although they did lose former NCFA All-Americans Mark </a:t>
            </a:r>
            <a:r>
              <a:rPr lang="en-US" sz="1600" dirty="0" err="1">
                <a:solidFill>
                  <a:prstClr val="black">
                    <a:lumMod val="85000"/>
                    <a:lumOff val="15000"/>
                  </a:prstClr>
                </a:solidFill>
                <a:cs typeface="Segoe UI" panose="020B0502040204020203" pitchFamily="34" charset="0"/>
              </a:rPr>
              <a:t>Barranger</a:t>
            </a:r>
            <a:r>
              <a:rPr lang="en-US" sz="1600" dirty="0">
                <a:solidFill>
                  <a:prstClr val="black">
                    <a:lumMod val="85000"/>
                    <a:lumOff val="15000"/>
                  </a:prstClr>
                </a:solidFill>
                <a:cs typeface="Segoe UI" panose="020B0502040204020203" pitchFamily="34" charset="0"/>
              </a:rPr>
              <a:t> and Andrew Crookes.  They did hit the recruiting trail, looking to “change the dynamic” of their locker room, to which they believe they accomplished.  Coach Jones is leaning on his offensive coordinator Nick Bartoli to bring a more </a:t>
            </a:r>
            <a:r>
              <a:rPr lang="en-US" sz="1600" dirty="0" err="1">
                <a:solidFill>
                  <a:prstClr val="black">
                    <a:lumMod val="85000"/>
                    <a:lumOff val="15000"/>
                  </a:prstClr>
                </a:solidFill>
                <a:cs typeface="Segoe UI" panose="020B0502040204020203" pitchFamily="34" charset="0"/>
              </a:rPr>
              <a:t>uptempo</a:t>
            </a:r>
            <a:r>
              <a:rPr lang="en-US" sz="1600" dirty="0">
                <a:solidFill>
                  <a:prstClr val="black">
                    <a:lumMod val="85000"/>
                    <a:lumOff val="15000"/>
                  </a:prstClr>
                </a:solidFill>
                <a:cs typeface="Segoe UI" panose="020B0502040204020203" pitchFamily="34" charset="0"/>
              </a:rPr>
              <a:t>, high powered offense to match their well known stingy defense.  Sacred Heart looks to make a push to get back to the NCFA Title game although they understand the NAC is better than its ever been.  If the new faces can gel on offense and they can find a big play threat to take the place of </a:t>
            </a:r>
            <a:r>
              <a:rPr lang="en-US" sz="1600" dirty="0" err="1">
                <a:solidFill>
                  <a:prstClr val="black">
                    <a:lumMod val="85000"/>
                    <a:lumOff val="15000"/>
                  </a:prstClr>
                </a:solidFill>
                <a:cs typeface="Segoe UI" panose="020B0502040204020203" pitchFamily="34" charset="0"/>
              </a:rPr>
              <a:t>Barranger</a:t>
            </a:r>
            <a:r>
              <a:rPr lang="en-US" sz="1600" dirty="0">
                <a:solidFill>
                  <a:prstClr val="black">
                    <a:lumMod val="85000"/>
                    <a:lumOff val="15000"/>
                  </a:prstClr>
                </a:solidFill>
                <a:cs typeface="Segoe UI" panose="020B0502040204020203" pitchFamily="34" charset="0"/>
              </a:rPr>
              <a:t> look for the Pioneers to once again hoist the NAC trophy and make some noise in the NCFA playoffs.</a:t>
            </a:r>
          </a:p>
        </p:txBody>
      </p:sp>
      <p:sp>
        <p:nvSpPr>
          <p:cNvPr id="5" name="Title 4">
            <a:extLst>
              <a:ext uri="{FF2B5EF4-FFF2-40B4-BE49-F238E27FC236}">
                <a16:creationId xmlns:a16="http://schemas.microsoft.com/office/drawing/2014/main" id="{8C3C117A-FBCE-4093-AA60-E0B1FCBAFCF6}"/>
              </a:ext>
            </a:extLst>
          </p:cNvPr>
          <p:cNvSpPr>
            <a:spLocks noGrp="1"/>
          </p:cNvSpPr>
          <p:nvPr>
            <p:ph type="title"/>
          </p:nvPr>
        </p:nvSpPr>
        <p:spPr bwMode="ltGray">
          <a:xfrm>
            <a:off x="7250041" y="3090590"/>
            <a:ext cx="4641006" cy="3767410"/>
          </a:xfrm>
        </p:spPr>
        <p:txBody>
          <a:bodyPr>
            <a:normAutofit/>
          </a:bodyPr>
          <a:lstStyle/>
          <a:p>
            <a:r>
              <a:rPr lang="en-US" sz="1400" dirty="0">
                <a:solidFill>
                  <a:schemeClr val="bg1"/>
                </a:solidFill>
              </a:rPr>
              <a:t>Sacred Heart University</a:t>
            </a:r>
            <a:br>
              <a:rPr lang="en-US" sz="1400" dirty="0">
                <a:solidFill>
                  <a:schemeClr val="bg1"/>
                </a:solidFill>
              </a:rPr>
            </a:br>
            <a:r>
              <a:rPr lang="en-US" sz="1400" dirty="0">
                <a:solidFill>
                  <a:schemeClr val="bg1"/>
                </a:solidFill>
              </a:rPr>
              <a:t>Fairfield, CT</a:t>
            </a:r>
            <a:br>
              <a:rPr lang="en-US" sz="1400" dirty="0">
                <a:solidFill>
                  <a:schemeClr val="bg1"/>
                </a:solidFill>
              </a:rPr>
            </a:br>
            <a:br>
              <a:rPr lang="en-US" sz="1400" dirty="0">
                <a:solidFill>
                  <a:schemeClr val="bg1"/>
                </a:solidFill>
              </a:rPr>
            </a:br>
            <a:br>
              <a:rPr lang="en-US" sz="1400" dirty="0">
                <a:solidFill>
                  <a:schemeClr val="bg1"/>
                </a:solidFill>
              </a:rPr>
            </a:br>
            <a:r>
              <a:rPr lang="en-US" sz="1400" dirty="0">
                <a:solidFill>
                  <a:schemeClr val="bg1"/>
                </a:solidFill>
              </a:rPr>
              <a:t>Head Coach – Greg Jones</a:t>
            </a:r>
            <a:br>
              <a:rPr lang="en-US" sz="1400" dirty="0">
                <a:solidFill>
                  <a:schemeClr val="bg1"/>
                </a:solidFill>
              </a:rPr>
            </a:br>
            <a:r>
              <a:rPr lang="en-US" sz="1400" dirty="0">
                <a:solidFill>
                  <a:schemeClr val="bg1"/>
                </a:solidFill>
              </a:rPr>
              <a:t>Assistants – Mike </a:t>
            </a:r>
            <a:r>
              <a:rPr lang="en-US" sz="1400" dirty="0" err="1">
                <a:solidFill>
                  <a:schemeClr val="bg1"/>
                </a:solidFill>
              </a:rPr>
              <a:t>Statuti</a:t>
            </a:r>
            <a:r>
              <a:rPr lang="en-US" sz="1400" dirty="0">
                <a:solidFill>
                  <a:schemeClr val="bg1"/>
                </a:solidFill>
              </a:rPr>
              <a:t>, Nick Bartoli, Andrew Crookes, </a:t>
            </a:r>
            <a:r>
              <a:rPr lang="en-US" sz="1400" dirty="0" err="1">
                <a:solidFill>
                  <a:schemeClr val="bg1"/>
                </a:solidFill>
              </a:rPr>
              <a:t>Delvon</a:t>
            </a:r>
            <a:r>
              <a:rPr lang="en-US" sz="1400" dirty="0">
                <a:solidFill>
                  <a:schemeClr val="bg1"/>
                </a:solidFill>
              </a:rPr>
              <a:t> </a:t>
            </a:r>
            <a:r>
              <a:rPr lang="en-US" sz="1400" dirty="0" err="1">
                <a:solidFill>
                  <a:schemeClr val="bg1"/>
                </a:solidFill>
              </a:rPr>
              <a:t>Artis</a:t>
            </a:r>
            <a:r>
              <a:rPr lang="en-US" sz="1400" dirty="0">
                <a:solidFill>
                  <a:schemeClr val="bg1"/>
                </a:solidFill>
              </a:rPr>
              <a:t>, Jimmy Burger </a:t>
            </a:r>
            <a:br>
              <a:rPr lang="en-US" sz="1400" dirty="0">
                <a:solidFill>
                  <a:schemeClr val="bg1"/>
                </a:solidFill>
              </a:rPr>
            </a:br>
            <a:r>
              <a:rPr lang="en-US" sz="1400" dirty="0">
                <a:solidFill>
                  <a:schemeClr val="bg1"/>
                </a:solidFill>
              </a:rPr>
              <a:t>2018 record – 7-1</a:t>
            </a:r>
            <a:br>
              <a:rPr lang="en-US" sz="1400" dirty="0">
                <a:solidFill>
                  <a:schemeClr val="bg1"/>
                </a:solidFill>
              </a:rPr>
            </a:br>
            <a:r>
              <a:rPr lang="en-US" sz="1400" dirty="0">
                <a:solidFill>
                  <a:schemeClr val="bg1"/>
                </a:solidFill>
              </a:rPr>
              <a:t>Conference Finish – 1st</a:t>
            </a:r>
            <a:br>
              <a:rPr lang="en-US" sz="1400" dirty="0">
                <a:solidFill>
                  <a:schemeClr val="bg1"/>
                </a:solidFill>
              </a:rPr>
            </a:br>
            <a:r>
              <a:rPr lang="en-US" sz="1400" dirty="0">
                <a:solidFill>
                  <a:schemeClr val="bg1"/>
                </a:solidFill>
              </a:rPr>
              <a:t>Final National Ranking – 3rd</a:t>
            </a:r>
            <a:br>
              <a:rPr lang="en-US" sz="1400" dirty="0">
                <a:solidFill>
                  <a:schemeClr val="bg1"/>
                </a:solidFill>
              </a:rPr>
            </a:br>
            <a:r>
              <a:rPr lang="en-US" sz="1400" dirty="0">
                <a:solidFill>
                  <a:schemeClr val="bg1"/>
                </a:solidFill>
              </a:rPr>
              <a:t>Returning Players – 31</a:t>
            </a:r>
            <a:br>
              <a:rPr lang="en-US" sz="1400" dirty="0">
                <a:solidFill>
                  <a:schemeClr val="bg1"/>
                </a:solidFill>
              </a:rPr>
            </a:br>
            <a:r>
              <a:rPr lang="en-US" sz="1400" dirty="0">
                <a:solidFill>
                  <a:schemeClr val="bg1"/>
                </a:solidFill>
              </a:rPr>
              <a:t>Returning Starters – 18</a:t>
            </a:r>
            <a:br>
              <a:rPr lang="en-US" sz="1400" dirty="0">
                <a:solidFill>
                  <a:schemeClr val="bg1"/>
                </a:solidFill>
              </a:rPr>
            </a:br>
            <a:r>
              <a:rPr lang="en-US" sz="1400" dirty="0">
                <a:solidFill>
                  <a:schemeClr val="bg1"/>
                </a:solidFill>
              </a:rPr>
              <a:t>Players to Watch – </a:t>
            </a:r>
            <a:r>
              <a:rPr lang="en-US" sz="1200" dirty="0">
                <a:solidFill>
                  <a:schemeClr val="bg1"/>
                </a:solidFill>
              </a:rPr>
              <a:t>JJ </a:t>
            </a:r>
            <a:r>
              <a:rPr lang="en-US" sz="1200" dirty="0" err="1">
                <a:solidFill>
                  <a:schemeClr val="bg1"/>
                </a:solidFill>
              </a:rPr>
              <a:t>Duffrene</a:t>
            </a:r>
            <a:r>
              <a:rPr lang="en-US" sz="1200" dirty="0">
                <a:solidFill>
                  <a:schemeClr val="bg1"/>
                </a:solidFill>
              </a:rPr>
              <a:t>, Jarrett Collins, Ben Burke, Mateo Soto, Anthony &amp;amp; Mario</a:t>
            </a:r>
            <a:br>
              <a:rPr lang="en-US" sz="1200" dirty="0">
                <a:solidFill>
                  <a:schemeClr val="bg1"/>
                </a:solidFill>
              </a:rPr>
            </a:br>
            <a:r>
              <a:rPr lang="en-US" sz="1200" dirty="0">
                <a:solidFill>
                  <a:schemeClr val="bg1"/>
                </a:solidFill>
              </a:rPr>
              <a:t>Cimino, Judson </a:t>
            </a:r>
            <a:r>
              <a:rPr lang="en-US" sz="1200" dirty="0" err="1">
                <a:solidFill>
                  <a:schemeClr val="bg1"/>
                </a:solidFill>
              </a:rPr>
              <a:t>OBrien</a:t>
            </a:r>
            <a:r>
              <a:rPr lang="en-US" sz="1200" dirty="0">
                <a:solidFill>
                  <a:schemeClr val="bg1"/>
                </a:solidFill>
              </a:rPr>
              <a:t>, Kyle Anderson, James Kelly, Jack Miller, David DePalma, Joe </a:t>
            </a:r>
            <a:r>
              <a:rPr lang="en-US" sz="1200" dirty="0" err="1">
                <a:solidFill>
                  <a:schemeClr val="bg1"/>
                </a:solidFill>
              </a:rPr>
              <a:t>Lesho</a:t>
            </a:r>
            <a:r>
              <a:rPr lang="en-US" sz="1200" dirty="0">
                <a:solidFill>
                  <a:schemeClr val="bg1"/>
                </a:solidFill>
              </a:rPr>
              <a:t>,</a:t>
            </a:r>
            <a:br>
              <a:rPr lang="en-US" sz="1200" dirty="0">
                <a:solidFill>
                  <a:schemeClr val="bg1"/>
                </a:solidFill>
              </a:rPr>
            </a:br>
            <a:r>
              <a:rPr lang="en-US" sz="1200" dirty="0">
                <a:solidFill>
                  <a:schemeClr val="bg1"/>
                </a:solidFill>
              </a:rPr>
              <a:t>Anthony Dolce, Mason Gray, Will </a:t>
            </a:r>
            <a:r>
              <a:rPr lang="en-US" sz="1200" dirty="0" err="1">
                <a:solidFill>
                  <a:schemeClr val="bg1"/>
                </a:solidFill>
              </a:rPr>
              <a:t>Visgilio</a:t>
            </a:r>
            <a:r>
              <a:rPr lang="en-US" sz="1200" dirty="0">
                <a:solidFill>
                  <a:schemeClr val="bg1"/>
                </a:solidFill>
              </a:rPr>
              <a:t>, Joe McCormack, Matt Lawrence, James Kelly,</a:t>
            </a:r>
            <a:br>
              <a:rPr lang="en-US" sz="1200" dirty="0">
                <a:solidFill>
                  <a:schemeClr val="bg1"/>
                </a:solidFill>
              </a:rPr>
            </a:br>
            <a:r>
              <a:rPr lang="en-US" sz="1200" dirty="0">
                <a:solidFill>
                  <a:schemeClr val="bg1"/>
                </a:solidFill>
              </a:rPr>
              <a:t>Michael Lynch, Mark </a:t>
            </a:r>
            <a:r>
              <a:rPr lang="en-US" sz="1200" dirty="0" err="1">
                <a:solidFill>
                  <a:schemeClr val="bg1"/>
                </a:solidFill>
              </a:rPr>
              <a:t>Threlkeld</a:t>
            </a:r>
            <a:r>
              <a:rPr lang="en-US" sz="1200" dirty="0">
                <a:solidFill>
                  <a:schemeClr val="bg1"/>
                </a:solidFill>
              </a:rPr>
              <a:t> and Bryce </a:t>
            </a:r>
            <a:r>
              <a:rPr lang="en-US" sz="1200" dirty="0" err="1">
                <a:solidFill>
                  <a:schemeClr val="bg1"/>
                </a:solidFill>
              </a:rPr>
              <a:t>McCanne</a:t>
            </a:r>
            <a:endParaRPr lang="en-US" sz="1400" dirty="0">
              <a:solidFill>
                <a:schemeClr val="bg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8679" y="512527"/>
            <a:ext cx="2043730" cy="2043730"/>
          </a:xfrm>
          <a:prstGeom prst="rect">
            <a:avLst/>
          </a:prstGeom>
        </p:spPr>
      </p:pic>
    </p:spTree>
    <p:extLst>
      <p:ext uri="{BB962C8B-B14F-4D97-AF65-F5344CB8AC3E}">
        <p14:creationId xmlns:p14="http://schemas.microsoft.com/office/powerpoint/2010/main" val="1149263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1445F58-7953-47AD-917A-485216F77D95}"/>
              </a:ext>
            </a:extLst>
          </p:cNvPr>
          <p:cNvSpPr>
            <a:spLocks noGrp="1"/>
          </p:cNvSpPr>
          <p:nvPr>
            <p:ph sz="quarter" idx="13"/>
          </p:nvPr>
        </p:nvSpPr>
        <p:spPr>
          <a:xfrm>
            <a:off x="703314" y="774701"/>
            <a:ext cx="5746376" cy="5223072"/>
          </a:xfrm>
        </p:spPr>
        <p:txBody>
          <a:bodyPr>
            <a:normAutofit fontScale="77500" lnSpcReduction="20000"/>
          </a:bodyPr>
          <a:lstStyle/>
          <a:p>
            <a:pPr marL="0" lvl="0" indent="0">
              <a:lnSpc>
                <a:spcPct val="100000"/>
              </a:lnSpc>
              <a:spcAft>
                <a:spcPts val="2400"/>
              </a:spcAft>
              <a:buNone/>
            </a:pPr>
            <a:r>
              <a:rPr lang="en-US" sz="3000" dirty="0">
                <a:solidFill>
                  <a:prstClr val="black">
                    <a:lumMod val="85000"/>
                    <a:lumOff val="15000"/>
                  </a:prstClr>
                </a:solidFill>
                <a:cs typeface="Segoe UI" panose="020B0502040204020203" pitchFamily="34" charset="0"/>
              </a:rPr>
              <a:t>Vermont had a rebuilding season in 2018, finishing 3</a:t>
            </a:r>
            <a:r>
              <a:rPr lang="en-US" sz="3000" baseline="30000" dirty="0">
                <a:solidFill>
                  <a:prstClr val="black">
                    <a:lumMod val="85000"/>
                    <a:lumOff val="15000"/>
                  </a:prstClr>
                </a:solidFill>
                <a:cs typeface="Segoe UI" panose="020B0502040204020203" pitchFamily="34" charset="0"/>
              </a:rPr>
              <a:t>rd</a:t>
            </a:r>
            <a:r>
              <a:rPr lang="en-US" sz="3000" dirty="0">
                <a:solidFill>
                  <a:prstClr val="black">
                    <a:lumMod val="85000"/>
                    <a:lumOff val="15000"/>
                  </a:prstClr>
                </a:solidFill>
                <a:cs typeface="Segoe UI" panose="020B0502040204020203" pitchFamily="34" charset="0"/>
              </a:rPr>
              <a:t> in the NAC and being much more competitive than they have been.  Coach Jeff Porter returns as the teams head coach and added another former Catamount QB to his coaching staff in former NCFA All-American Jack Leclerc, who joins Jason Paul on the staff.  Vermont returns a strong secondary and </a:t>
            </a:r>
            <a:r>
              <a:rPr lang="en-US" sz="3000" dirty="0" err="1">
                <a:solidFill>
                  <a:prstClr val="black">
                    <a:lumMod val="85000"/>
                    <a:lumOff val="15000"/>
                  </a:prstClr>
                </a:solidFill>
                <a:cs typeface="Segoe UI" panose="020B0502040204020203" pitchFamily="34" charset="0"/>
              </a:rPr>
              <a:t>receving</a:t>
            </a:r>
            <a:r>
              <a:rPr lang="en-US" sz="3000" dirty="0">
                <a:solidFill>
                  <a:prstClr val="black">
                    <a:lumMod val="85000"/>
                    <a:lumOff val="15000"/>
                  </a:prstClr>
                </a:solidFill>
                <a:cs typeface="Segoe UI" panose="020B0502040204020203" pitchFamily="34" charset="0"/>
              </a:rPr>
              <a:t> core led by </a:t>
            </a:r>
            <a:r>
              <a:rPr lang="en-US" sz="3000" dirty="0" err="1">
                <a:solidFill>
                  <a:prstClr val="black">
                    <a:lumMod val="85000"/>
                    <a:lumOff val="15000"/>
                  </a:prstClr>
                </a:solidFill>
                <a:cs typeface="Segoe UI" panose="020B0502040204020203" pitchFamily="34" charset="0"/>
              </a:rPr>
              <a:t>Somer</a:t>
            </a:r>
            <a:r>
              <a:rPr lang="en-US" sz="3000" dirty="0">
                <a:solidFill>
                  <a:prstClr val="black">
                    <a:lumMod val="85000"/>
                    <a:lumOff val="15000"/>
                  </a:prstClr>
                </a:solidFill>
                <a:cs typeface="Segoe UI" panose="020B0502040204020203" pitchFamily="34" charset="0"/>
              </a:rPr>
              <a:t> MacKillop, Nick Daigle and Logan Park which will be the strength of their team.  If they can build off their success in 2018 and work to finish game better in 2019, Vermont could threaten for the NAC title.</a:t>
            </a:r>
          </a:p>
        </p:txBody>
      </p:sp>
      <p:sp>
        <p:nvSpPr>
          <p:cNvPr id="5" name="Title 4">
            <a:extLst>
              <a:ext uri="{FF2B5EF4-FFF2-40B4-BE49-F238E27FC236}">
                <a16:creationId xmlns:a16="http://schemas.microsoft.com/office/drawing/2014/main" id="{8C3C117A-FBCE-4093-AA60-E0B1FCBAFCF6}"/>
              </a:ext>
            </a:extLst>
          </p:cNvPr>
          <p:cNvSpPr>
            <a:spLocks noGrp="1"/>
          </p:cNvSpPr>
          <p:nvPr>
            <p:ph type="title"/>
          </p:nvPr>
        </p:nvSpPr>
        <p:spPr bwMode="ltGray">
          <a:xfrm>
            <a:off x="7250041" y="3090590"/>
            <a:ext cx="4641006" cy="3767410"/>
          </a:xfrm>
        </p:spPr>
        <p:txBody>
          <a:bodyPr>
            <a:normAutofit/>
          </a:bodyPr>
          <a:lstStyle/>
          <a:p>
            <a:r>
              <a:rPr lang="en-US" sz="1400" dirty="0">
                <a:solidFill>
                  <a:schemeClr val="bg1"/>
                </a:solidFill>
              </a:rPr>
              <a:t>University of Vermont</a:t>
            </a:r>
            <a:br>
              <a:rPr lang="en-US" sz="1400" dirty="0">
                <a:solidFill>
                  <a:schemeClr val="bg1"/>
                </a:solidFill>
              </a:rPr>
            </a:br>
            <a:r>
              <a:rPr lang="en-US" sz="1400" dirty="0">
                <a:solidFill>
                  <a:schemeClr val="bg1"/>
                </a:solidFill>
              </a:rPr>
              <a:t>Burlington, VT</a:t>
            </a:r>
            <a:br>
              <a:rPr lang="en-US" sz="1400" dirty="0">
                <a:solidFill>
                  <a:schemeClr val="bg1"/>
                </a:solidFill>
              </a:rPr>
            </a:br>
            <a:br>
              <a:rPr lang="en-US" sz="1400" dirty="0">
                <a:solidFill>
                  <a:schemeClr val="bg1"/>
                </a:solidFill>
              </a:rPr>
            </a:br>
            <a:r>
              <a:rPr lang="en-US" sz="1400" dirty="0">
                <a:solidFill>
                  <a:schemeClr val="bg1"/>
                </a:solidFill>
              </a:rPr>
              <a:t>Head Coach – Jeff Porter</a:t>
            </a:r>
            <a:br>
              <a:rPr lang="en-US" sz="1400" dirty="0">
                <a:solidFill>
                  <a:schemeClr val="bg1"/>
                </a:solidFill>
              </a:rPr>
            </a:br>
            <a:r>
              <a:rPr lang="en-US" sz="1400" dirty="0">
                <a:solidFill>
                  <a:schemeClr val="bg1"/>
                </a:solidFill>
              </a:rPr>
              <a:t>Assistants – Jason Paul, Jack Leclerc</a:t>
            </a:r>
            <a:br>
              <a:rPr lang="en-US" sz="1400" dirty="0">
                <a:solidFill>
                  <a:schemeClr val="bg1"/>
                </a:solidFill>
              </a:rPr>
            </a:br>
            <a:r>
              <a:rPr lang="en-US" sz="1400" dirty="0">
                <a:solidFill>
                  <a:schemeClr val="bg1"/>
                </a:solidFill>
              </a:rPr>
              <a:t>2017 record – 2-4</a:t>
            </a:r>
            <a:br>
              <a:rPr lang="en-US" sz="1400" dirty="0">
                <a:solidFill>
                  <a:schemeClr val="bg1"/>
                </a:solidFill>
              </a:rPr>
            </a:br>
            <a:r>
              <a:rPr lang="en-US" sz="1400" dirty="0">
                <a:solidFill>
                  <a:schemeClr val="bg1"/>
                </a:solidFill>
              </a:rPr>
              <a:t>Conference Finish – 3rd</a:t>
            </a:r>
            <a:br>
              <a:rPr lang="en-US" sz="1400" dirty="0">
                <a:solidFill>
                  <a:schemeClr val="bg1"/>
                </a:solidFill>
              </a:rPr>
            </a:br>
            <a:r>
              <a:rPr lang="en-US" sz="1400" dirty="0">
                <a:solidFill>
                  <a:schemeClr val="bg1"/>
                </a:solidFill>
              </a:rPr>
              <a:t>Final National Ranking – 11th </a:t>
            </a:r>
            <a:br>
              <a:rPr lang="en-US" sz="1400" dirty="0">
                <a:solidFill>
                  <a:schemeClr val="bg1"/>
                </a:solidFill>
              </a:rPr>
            </a:br>
            <a:r>
              <a:rPr lang="en-US" sz="1400" dirty="0">
                <a:solidFill>
                  <a:schemeClr val="bg1"/>
                </a:solidFill>
              </a:rPr>
              <a:t>Returning Players – 17</a:t>
            </a:r>
            <a:br>
              <a:rPr lang="en-US" sz="1400" dirty="0">
                <a:solidFill>
                  <a:schemeClr val="bg1"/>
                </a:solidFill>
              </a:rPr>
            </a:br>
            <a:r>
              <a:rPr lang="en-US" sz="1400" dirty="0">
                <a:solidFill>
                  <a:schemeClr val="bg1"/>
                </a:solidFill>
              </a:rPr>
              <a:t>Returning Starters – 10</a:t>
            </a:r>
            <a:br>
              <a:rPr lang="en-US" sz="1400" dirty="0">
                <a:solidFill>
                  <a:schemeClr val="bg1"/>
                </a:solidFill>
              </a:rPr>
            </a:br>
            <a:br>
              <a:rPr lang="en-US" sz="1400" dirty="0">
                <a:solidFill>
                  <a:schemeClr val="bg1"/>
                </a:solidFill>
              </a:rPr>
            </a:br>
            <a:r>
              <a:rPr lang="en-US" sz="1400" dirty="0">
                <a:solidFill>
                  <a:schemeClr val="bg1"/>
                </a:solidFill>
              </a:rPr>
              <a:t>Players to Watch – Kevin Borges, Logan Park, Lukas Bjorkman, </a:t>
            </a:r>
            <a:r>
              <a:rPr lang="en-US" sz="1400" dirty="0" err="1">
                <a:solidFill>
                  <a:schemeClr val="bg1"/>
                </a:solidFill>
              </a:rPr>
              <a:t>Somer</a:t>
            </a:r>
            <a:r>
              <a:rPr lang="en-US" sz="1400" dirty="0">
                <a:solidFill>
                  <a:schemeClr val="bg1"/>
                </a:solidFill>
              </a:rPr>
              <a:t> MacKillop</a:t>
            </a:r>
            <a:br>
              <a:rPr lang="en-US" sz="1400" dirty="0">
                <a:solidFill>
                  <a:schemeClr val="bg1"/>
                </a:solidFill>
              </a:rPr>
            </a:br>
            <a:endParaRPr lang="en-US" sz="1400" dirty="0">
              <a:solidFill>
                <a:schemeClr val="bg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48679" y="661549"/>
            <a:ext cx="2043730" cy="1745686"/>
          </a:xfrm>
          <a:prstGeom prst="rect">
            <a:avLst/>
          </a:prstGeom>
        </p:spPr>
      </p:pic>
    </p:spTree>
    <p:extLst>
      <p:ext uri="{BB962C8B-B14F-4D97-AF65-F5344CB8AC3E}">
        <p14:creationId xmlns:p14="http://schemas.microsoft.com/office/powerpoint/2010/main" val="1370142086"/>
      </p:ext>
    </p:extLst>
  </p:cSld>
  <p:clrMapOvr>
    <a:masterClrMapping/>
  </p:clrMapOvr>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Custom 5">
      <a:majorFont>
        <a:latin typeface="Franklin Gothic Demi"/>
        <a:ea typeface=""/>
        <a:cs typeface=""/>
      </a:majorFont>
      <a:minorFont>
        <a:latin typeface="Franklin Gothic Medium"/>
        <a:ea typeface=""/>
        <a:cs typeface=""/>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solidFill>
          <a:schemeClr val="bg1"/>
        </a:solidFill>
        <a:ln w="57150">
          <a:noFill/>
        </a:ln>
        <a:effectLst>
          <a:outerShdw blurRad="63500" sx="102000" sy="102000" algn="ctr" rotWithShape="0">
            <a:prstClr val="black">
              <a:alpha val="40000"/>
            </a:prstClr>
          </a:outerShdw>
        </a:effectLst>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SAC preview.potx" id="{402F9022-ED96-4257-A77A-CB918BD51995}" vid="{719EBDD0-DC14-42DE-A908-768323AE11E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438" row="1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B85429E6-13D0-4D69-B2AD-EDA3074FAB41}">
  <we:reference id="wa104381063" version="1.0.0.0" store="en-US" storeType="OMEX"/>
  <we:alternateReferences>
    <we:reference id="wa104381063" version="1.0.0.0" store=""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797F60B-DD54-48B5-A371-5DA4912C13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8C76B70-05A8-4DEE-8E00-4F383FBFCA23}">
  <ds:schemaRefs>
    <ds:schemaRef ds:uri="http://purl.org/dc/terms/"/>
    <ds:schemaRef ds:uri="http://schemas.microsoft.com/sharepoint/v3"/>
    <ds:schemaRef ds:uri="http://schemas.microsoft.com/office/2006/metadata/properties"/>
    <ds:schemaRef ds:uri="http://www.w3.org/XML/1998/namespace"/>
    <ds:schemaRef ds:uri="http://schemas.microsoft.com/office/infopath/2007/PartnerControls"/>
    <ds:schemaRef ds:uri="6dc4bcd6-49db-4c07-9060-8acfc67cef9f"/>
    <ds:schemaRef ds:uri="http://purl.org/dc/dcmitype/"/>
    <ds:schemaRef ds:uri="http://schemas.microsoft.com/office/2006/documentManagement/types"/>
    <ds:schemaRef ds:uri="http://schemas.openxmlformats.org/package/2006/metadata/core-properties"/>
    <ds:schemaRef ds:uri="fb0879af-3eba-417a-a55a-ffe6dcd6ca77"/>
    <ds:schemaRef ds:uri="http://purl.org/dc/elements/1.1/"/>
  </ds:schemaRefs>
</ds:datastoreItem>
</file>

<file path=customXml/itemProps3.xml><?xml version="1.0" encoding="utf-8"?>
<ds:datastoreItem xmlns:ds="http://schemas.openxmlformats.org/officeDocument/2006/customXml" ds:itemID="{FE13AB06-BF88-4433-A0BD-F8B544C9B5C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SAC preview</Template>
  <TotalTime>0</TotalTime>
  <Words>854</Words>
  <Application>Microsoft Office PowerPoint</Application>
  <PresentationFormat>Widescreen</PresentationFormat>
  <Paragraphs>17</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Corbel</vt:lpstr>
      <vt:lpstr>Franklin Gothic Demi</vt:lpstr>
      <vt:lpstr>Franklin Gothic Medium</vt:lpstr>
      <vt:lpstr>Headlines</vt:lpstr>
      <vt:lpstr>North Atlantic </vt:lpstr>
      <vt:lpstr>North Atlantic </vt:lpstr>
      <vt:lpstr>Clarkson University Potsdam, NY  Head Coach – Rick Delaney Assistants – Ray Holz, Todd Sharlow 2018 record – 2-3 Conference Finish – 3rd Final National Ranking – 11th Returning Players – 20 Returning Starters – 15 Players to Watch – Demetri Cummings, Will Miles, Trevor Linenbach</vt:lpstr>
      <vt:lpstr>Eastern Connecticut State University Willimantic, CT  Head Coach – Coach Doughty 2018 record – 1-3 Final Conference Ranking – 4th Final National Ranking – 9th Returning Players – 15 Returning Starters - 10  Players to Watch – Ivan Mangual</vt:lpstr>
      <vt:lpstr>Johnson &amp; Wales University Providence, RI  Head Coach: Chuck Allaire, Jr. Assistants; Chuck Allaire, Sr, Stephen Prew, Dan Starkie, Darius Riccio, Chris O’Day, Lee Sulham 2018 record – 2-3 Conference Finish – 2nd Final National Ranking – 15th Returning Players – 7 Returning Starters – 0 </vt:lpstr>
      <vt:lpstr>Sacred Heart University Fairfield, CT   Head Coach – Greg Jones Assistants – Mike Statuti, Nick Bartoli, Andrew Crookes, Delvon Artis, Jimmy Burger  2018 record – 7-1 Conference Finish – 1st Final National Ranking – 3rd Returning Players – 31 Returning Starters – 18 Players to Watch – JJ Duffrene, Jarrett Collins, Ben Burke, Mateo Soto, Anthony &amp;amp; Mario Cimino, Judson OBrien, Kyle Anderson, James Kelly, Jack Miller, David DePalma, Joe Lesho, Anthony Dolce, Mason Gray, Will Visgilio, Joe McCormack, Matt Lawrence, James Kelly, Michael Lynch, Mark Threlkeld and Bryce McCanne</vt:lpstr>
      <vt:lpstr>University of Vermont Burlington, VT  Head Coach – Jeff Porter Assistants – Jason Paul, Jack Leclerc 2017 record – 2-4 Conference Finish – 3rd Final National Ranking – 11th  Returning Players – 17 Returning Starters – 10  Players to Watch – Kevin Borges, Logan Park, Lukas Bjorkman, Somer MacKillop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2019-08-26T03:56:06Z</dcterms:created>
  <dcterms:modified xsi:type="dcterms:W3CDTF">2019-08-26T06:20:29Z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